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comments/comment1.xml" ContentType="application/vnd.openxmlformats-officedocument.presentationml.comments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ppt/diagrams/data14.xml" ContentType="application/vnd.openxmlformats-officedocument.drawingml.diagramData+xml"/>
  <Override PartName="/ppt/diagrams/layout14.xml" ContentType="application/vnd.openxmlformats-officedocument.drawingml.diagramLayout+xml"/>
  <Override PartName="/ppt/diagrams/quickStyle14.xml" ContentType="application/vnd.openxmlformats-officedocument.drawingml.diagramStyle+xml"/>
  <Override PartName="/ppt/diagrams/colors14.xml" ContentType="application/vnd.openxmlformats-officedocument.drawingml.diagramColors+xml"/>
  <Override PartName="/ppt/diagrams/drawing1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96" r:id="rId1"/>
  </p:sldMasterIdLst>
  <p:notesMasterIdLst>
    <p:notesMasterId r:id="rId14"/>
  </p:notesMasterIdLst>
  <p:sldIdLst>
    <p:sldId id="257" r:id="rId2"/>
    <p:sldId id="258" r:id="rId3"/>
    <p:sldId id="279" r:id="rId4"/>
    <p:sldId id="259" r:id="rId5"/>
    <p:sldId id="261" r:id="rId6"/>
    <p:sldId id="284" r:id="rId7"/>
    <p:sldId id="287" r:id="rId8"/>
    <p:sldId id="290" r:id="rId9"/>
    <p:sldId id="263" r:id="rId10"/>
    <p:sldId id="276" r:id="rId11"/>
    <p:sldId id="291" r:id="rId12"/>
    <p:sldId id="278" r:id="rId13"/>
  </p:sldIdLst>
  <p:sldSz cx="12192000" cy="6858000"/>
  <p:notesSz cx="6797675" cy="992822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Шакуров Cалих Камилевич" initials="ШCК" lastIdx="1" clrIdx="0">
    <p:extLst/>
  </p:cmAuthor>
  <p:cmAuthor id="2" name="zamdir.lng" initials="z" lastIdx="1" clrIdx="1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750" autoAdjust="0"/>
    <p:restoredTop sz="94676" autoAdjust="0"/>
  </p:normalViewPr>
  <p:slideViewPr>
    <p:cSldViewPr snapToGrid="0">
      <p:cViewPr>
        <p:scale>
          <a:sx n="118" d="100"/>
          <a:sy n="118" d="100"/>
        </p:scale>
        <p:origin x="-210" y="7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0-12-30T08:08:14.816" idx="1">
    <p:pos x="7680" y="1593"/>
    <p:text/>
    <p:extLst>
      <p:ext uri="{C676402C-5697-4E1C-873F-D02D1690AC5C}">
        <p15:threadingInfo xmlns:p15="http://schemas.microsoft.com/office/powerpoint/2012/main" timeZoneBias="-180"/>
      </p:ext>
    </p:extLst>
  </p:cm>
</p:cmLst>
</file>

<file path=ppt/diagrams/_rels/data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7.jpeg"/></Relationships>
</file>

<file path=ppt/diagrams/_rels/data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image" Target="../media/image5.jpeg"/></Relationships>
</file>

<file path=ppt/diagrams/_rels/drawing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7.jpeg"/></Relationships>
</file>

<file path=ppt/diagrams/_rels/drawing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image" Target="../media/image5.jpe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6_1">
  <dgm:title val=""/>
  <dgm:desc val=""/>
  <dgm:catLst>
    <dgm:cat type="accent6" pri="11100"/>
  </dgm:catLst>
  <dgm:styleLbl name="node0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6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6">
        <a:alpha val="4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6_2">
  <dgm:title val=""/>
  <dgm:desc val=""/>
  <dgm:catLst>
    <dgm:cat type="accent6" pri="11200"/>
  </dgm:catLst>
  <dgm:styleLbl name="node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ln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6_1">
  <dgm:title val=""/>
  <dgm:desc val=""/>
  <dgm:catLst>
    <dgm:cat type="accent6" pri="11100"/>
  </dgm:catLst>
  <dgm:styleLbl name="node0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6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6">
        <a:alpha val="4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6_1">
  <dgm:title val=""/>
  <dgm:desc val=""/>
  <dgm:catLst>
    <dgm:cat type="accent6" pri="11100"/>
  </dgm:catLst>
  <dgm:styleLbl name="node0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6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6">
        <a:alpha val="4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accent6_1">
  <dgm:title val=""/>
  <dgm:desc val=""/>
  <dgm:catLst>
    <dgm:cat type="accent6" pri="11100"/>
  </dgm:catLst>
  <dgm:styleLbl name="node0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6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6">
        <a:alpha val="4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accent6_1">
  <dgm:title val=""/>
  <dgm:desc val=""/>
  <dgm:catLst>
    <dgm:cat type="accent6" pri="11100"/>
  </dgm:catLst>
  <dgm:styleLbl name="node0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6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6">
        <a:alpha val="4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6_5">
  <dgm:title val=""/>
  <dgm:desc val=""/>
  <dgm:catLst>
    <dgm:cat type="accent6" pri="11500"/>
  </dgm:catLst>
  <dgm:styleLbl name="node0">
    <dgm:fillClrLst meth="cycle">
      <a:schemeClr val="accent6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6">
        <a:alpha val="90000"/>
      </a:schemeClr>
      <a:schemeClr val="accent6">
        <a:alpha val="5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/>
    <dgm:txEffectClrLst/>
  </dgm:styleLbl>
  <dgm:styleLbl name="node1">
    <dgm:fillClrLst>
      <a:schemeClr val="accent6">
        <a:alpha val="9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>
      <a:schemeClr val="accent6">
        <a:shade val="90000"/>
      </a:schemeClr>
      <a:schemeClr val="accent6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6">
        <a:shade val="80000"/>
        <a:alpha val="50000"/>
      </a:schemeClr>
      <a:schemeClr val="accent6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6">
        <a:tint val="50000"/>
        <a:alpha val="90000"/>
      </a:schemeClr>
      <a:schemeClr val="accent6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fgSibTrans2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bgSibTrans2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sibTrans1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6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shade val="80000"/>
      </a:schemeClr>
    </dgm:fillClrLst>
    <dgm:linClrLst meth="repeat">
      <a:schemeClr val="accent6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6">
        <a:shade val="8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6">
        <a:alpha val="90000"/>
        <a:tint val="40000"/>
      </a:schemeClr>
      <a:schemeClr val="accent6">
        <a:alpha val="5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6_1">
  <dgm:title val=""/>
  <dgm:desc val=""/>
  <dgm:catLst>
    <dgm:cat type="accent6" pri="11100"/>
  </dgm:catLst>
  <dgm:styleLbl name="node0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6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6">
        <a:alpha val="4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6_1">
  <dgm:title val=""/>
  <dgm:desc val=""/>
  <dgm:catLst>
    <dgm:cat type="accent6" pri="11100"/>
  </dgm:catLst>
  <dgm:styleLbl name="node0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6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6">
        <a:alpha val="4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6_1">
  <dgm:title val=""/>
  <dgm:desc val=""/>
  <dgm:catLst>
    <dgm:cat type="accent6" pri="11100"/>
  </dgm:catLst>
  <dgm:styleLbl name="node0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6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6">
        <a:alpha val="4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6_4">
  <dgm:title val=""/>
  <dgm:desc val=""/>
  <dgm:catLst>
    <dgm:cat type="accent6" pri="11400"/>
  </dgm:catLst>
  <dgm:styleLbl name="node0">
    <dgm:fillClrLst meth="cycle">
      <a:schemeClr val="accent6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6">
        <a:shade val="50000"/>
      </a:schemeClr>
      <a:schemeClr val="accent6">
        <a:tint val="55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/>
    <dgm:txEffectClrLst/>
  </dgm:styleLbl>
  <dgm:styleLbl name="node1">
    <dgm:fillClrLst meth="cycle">
      <a:schemeClr val="accent6">
        <a:shade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cycle">
      <a:schemeClr val="accent6">
        <a:shade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6">
        <a:shade val="80000"/>
        <a:alpha val="50000"/>
      </a:schemeClr>
      <a:schemeClr val="accent6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6">
        <a:tint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6">
        <a:tint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6">
        <a:tint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6">
        <a:shade val="90000"/>
      </a:schemeClr>
      <a:schemeClr val="accent6">
        <a:tint val="50000"/>
      </a:schemeClr>
    </dgm:fillClrLst>
    <dgm:linClrLst meth="cycle"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6">
        <a:shade val="90000"/>
      </a:schemeClr>
      <a:schemeClr val="accent6">
        <a:tint val="50000"/>
      </a:schemeClr>
    </dgm:fillClrLst>
    <dgm:linClrLst meth="cycle"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6">
        <a:shade val="90000"/>
      </a:schemeClr>
      <a:schemeClr val="accent6">
        <a:tint val="50000"/>
      </a:schemeClr>
    </dgm:fillClrLst>
    <dgm:linClrLst meth="cycle"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6">
        <a:shade val="90000"/>
      </a:schemeClr>
      <a:schemeClr val="accent6">
        <a:tint val="50000"/>
      </a:schemeClr>
    </dgm:fillClrLst>
    <dgm:linClrLst meth="cycle">
      <a:schemeClr val="accent6">
        <a:shade val="90000"/>
      </a:schemeClr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6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6">
        <a:shade val="8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55000"/>
      </a:schemeClr>
    </dgm:fillClrLst>
    <dgm:linClrLst meth="repeat">
      <a:schemeClr val="accent6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55000"/>
      </a:schemeClr>
    </dgm:fillClrLst>
    <dgm:linClrLst meth="repeat">
      <a:schemeClr val="accent6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55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6_1">
  <dgm:title val=""/>
  <dgm:desc val=""/>
  <dgm:catLst>
    <dgm:cat type="accent6" pri="11100"/>
  </dgm:catLst>
  <dgm:styleLbl name="node0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6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6">
        <a:alpha val="4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6_2">
  <dgm:title val=""/>
  <dgm:desc val=""/>
  <dgm:catLst>
    <dgm:cat type="accent6" pri="11200"/>
  </dgm:catLst>
  <dgm:styleLbl name="node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ln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C192B14-9BD4-4FEC-BC0B-051B798F2110}" type="doc">
      <dgm:prSet loTypeId="urn:microsoft.com/office/officeart/2005/8/layout/hList6" loCatId="list" qsTypeId="urn:microsoft.com/office/officeart/2005/8/quickstyle/3d4" qsCatId="3D" csTypeId="urn:microsoft.com/office/officeart/2005/8/colors/accent6_1" csCatId="accent6" phldr="1"/>
      <dgm:spPr/>
      <dgm:t>
        <a:bodyPr/>
        <a:lstStyle/>
        <a:p>
          <a:endParaRPr lang="ru-RU"/>
        </a:p>
      </dgm:t>
    </dgm:pt>
    <dgm:pt modelId="{E35FA12F-20F5-4807-B1B5-06DA25CDB444}">
      <dgm:prSet phldrT="[Текст]"/>
      <dgm:spPr/>
      <dgm:t>
        <a:bodyPr/>
        <a:lstStyle/>
        <a:p>
          <a:r>
            <a:rPr lang="ru-RU" dirty="0" smtClean="0"/>
            <a:t>Фондом социального страхования Российской Федерации в 2021 году юридическим лицам и индивидуальным предпринимателям предоставляется субсидия в виде частичной компенсаций затрат работодателя на выплату заработной платы работникам, из числа трудоустроенных безработных граждан</a:t>
          </a:r>
          <a:endParaRPr lang="ru-RU" dirty="0"/>
        </a:p>
      </dgm:t>
    </dgm:pt>
    <dgm:pt modelId="{85E7DF1F-0111-42D0-8ECD-BC7CE962A063}" type="parTrans" cxnId="{564B380C-D646-4566-A838-DADB49324DF4}">
      <dgm:prSet/>
      <dgm:spPr/>
      <dgm:t>
        <a:bodyPr/>
        <a:lstStyle/>
        <a:p>
          <a:endParaRPr lang="ru-RU"/>
        </a:p>
      </dgm:t>
    </dgm:pt>
    <dgm:pt modelId="{DFB76DC7-2CB4-43E3-A3FE-C8E262A22D65}" type="sibTrans" cxnId="{564B380C-D646-4566-A838-DADB49324DF4}">
      <dgm:prSet/>
      <dgm:spPr/>
      <dgm:t>
        <a:bodyPr/>
        <a:lstStyle/>
        <a:p>
          <a:endParaRPr lang="ru-RU"/>
        </a:p>
      </dgm:t>
    </dgm:pt>
    <dgm:pt modelId="{5011ACE1-CC6E-445E-B221-82162802F5ED}" type="pres">
      <dgm:prSet presAssocID="{CC192B14-9BD4-4FEC-BC0B-051B798F2110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24818E0C-5097-4D17-8976-9D321A750E02}" type="pres">
      <dgm:prSet presAssocID="{E35FA12F-20F5-4807-B1B5-06DA25CDB444}" presName="node" presStyleLbl="node1" presStyleIdx="0" presStyleCnt="1" custLinFactNeighborX="132" custLinFactNeighborY="756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31A69BA1-0AA5-443F-AE8F-4ECF2BDCAE14}" type="presOf" srcId="{E35FA12F-20F5-4807-B1B5-06DA25CDB444}" destId="{24818E0C-5097-4D17-8976-9D321A750E02}" srcOrd="0" destOrd="0" presId="urn:microsoft.com/office/officeart/2005/8/layout/hList6"/>
    <dgm:cxn modelId="{444995E3-F645-46C1-863C-2CDA897B4164}" type="presOf" srcId="{CC192B14-9BD4-4FEC-BC0B-051B798F2110}" destId="{5011ACE1-CC6E-445E-B221-82162802F5ED}" srcOrd="0" destOrd="0" presId="urn:microsoft.com/office/officeart/2005/8/layout/hList6"/>
    <dgm:cxn modelId="{564B380C-D646-4566-A838-DADB49324DF4}" srcId="{CC192B14-9BD4-4FEC-BC0B-051B798F2110}" destId="{E35FA12F-20F5-4807-B1B5-06DA25CDB444}" srcOrd="0" destOrd="0" parTransId="{85E7DF1F-0111-42D0-8ECD-BC7CE962A063}" sibTransId="{DFB76DC7-2CB4-43E3-A3FE-C8E262A22D65}"/>
    <dgm:cxn modelId="{0FEBF315-5D58-4A4C-BFBD-03BDCAFBF266}" type="presParOf" srcId="{5011ACE1-CC6E-445E-B221-82162802F5ED}" destId="{24818E0C-5097-4D17-8976-9D321A750E02}" srcOrd="0" destOrd="0" presId="urn:microsoft.com/office/officeart/2005/8/layout/hList6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7C8627CE-5A4B-48FE-91A9-824BFCBE11B4}" type="doc">
      <dgm:prSet loTypeId="urn:microsoft.com/office/officeart/2008/layout/PictureStrips" loCatId="list" qsTypeId="urn:microsoft.com/office/officeart/2005/8/quickstyle/simple1" qsCatId="simple" csTypeId="urn:microsoft.com/office/officeart/2005/8/colors/accent6_2" csCatId="accent6" phldr="1"/>
      <dgm:spPr/>
      <dgm:t>
        <a:bodyPr/>
        <a:lstStyle/>
        <a:p>
          <a:endParaRPr lang="ru-RU"/>
        </a:p>
      </dgm:t>
    </dgm:pt>
    <dgm:pt modelId="{6B6D87C4-5FF7-43AD-9D13-2EAF0B366B24}">
      <dgm:prSet phldrT="[Текст]"/>
      <dgm:spPr/>
      <dgm:t>
        <a:bodyPr/>
        <a:lstStyle/>
        <a:p>
          <a:r>
            <a:rPr lang="ru-RU" dirty="0" smtClean="0"/>
            <a:t>Субсидия предоставляется в размере величины минимального размера оплаты труда, установленного Федеральным законом, увеличенной на сумму страховых взносов в государственные внебюджетные фонды на каждого трудоустроенного безработного гражданина, по истечении 1-го, 3-го и 6-го месяцев с даты трудоустройства</a:t>
          </a:r>
          <a:endParaRPr lang="ru-RU" dirty="0"/>
        </a:p>
      </dgm:t>
    </dgm:pt>
    <dgm:pt modelId="{7CE62FBF-9117-4D19-B7F5-82BA02BFDDE8}" type="parTrans" cxnId="{81D584FA-D86F-4451-919E-5F7E084992A8}">
      <dgm:prSet/>
      <dgm:spPr/>
      <dgm:t>
        <a:bodyPr/>
        <a:lstStyle/>
        <a:p>
          <a:endParaRPr lang="ru-RU"/>
        </a:p>
      </dgm:t>
    </dgm:pt>
    <dgm:pt modelId="{427DA8A2-45A6-434A-A7A7-0C391166CFF4}" type="sibTrans" cxnId="{81D584FA-D86F-4451-919E-5F7E084992A8}">
      <dgm:prSet/>
      <dgm:spPr/>
      <dgm:t>
        <a:bodyPr/>
        <a:lstStyle/>
        <a:p>
          <a:endParaRPr lang="ru-RU"/>
        </a:p>
      </dgm:t>
    </dgm:pt>
    <dgm:pt modelId="{5EA52FA1-744B-4C38-9572-0D294C832906}" type="pres">
      <dgm:prSet presAssocID="{7C8627CE-5A4B-48FE-91A9-824BFCBE11B4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2F653E1D-821C-42FB-ACF1-F51B1B69C766}" type="pres">
      <dgm:prSet presAssocID="{6B6D87C4-5FF7-43AD-9D13-2EAF0B366B24}" presName="composite" presStyleCnt="0"/>
      <dgm:spPr/>
    </dgm:pt>
    <dgm:pt modelId="{E36CC50B-AA4D-4D94-9C81-4217AA09FF4D}" type="pres">
      <dgm:prSet presAssocID="{6B6D87C4-5FF7-43AD-9D13-2EAF0B366B24}" presName="rect1" presStyleLbl="trAlignAcc1" presStyleIdx="0" presStyleCnt="1" custScaleX="12602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F549A7C-8427-46FF-B4FE-CC4EB395A27F}" type="pres">
      <dgm:prSet presAssocID="{6B6D87C4-5FF7-43AD-9D13-2EAF0B366B24}" presName="rect2" presStyleLbl="fgImgPlace1" presStyleIdx="0" presStyleCnt="1" custScaleY="109478" custLinFactNeighborX="-46939" custLinFactNeighborY="9881"/>
      <dgm:spPr>
        <a:blipFill dpi="0" rotWithShape="1"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1388" t="5659" r="-4308" b="2151"/>
          </a:stretch>
        </a:blipFill>
      </dgm:spPr>
      <dgm:t>
        <a:bodyPr/>
        <a:lstStyle/>
        <a:p>
          <a:endParaRPr lang="ru-RU"/>
        </a:p>
      </dgm:t>
    </dgm:pt>
  </dgm:ptLst>
  <dgm:cxnLst>
    <dgm:cxn modelId="{81D584FA-D86F-4451-919E-5F7E084992A8}" srcId="{7C8627CE-5A4B-48FE-91A9-824BFCBE11B4}" destId="{6B6D87C4-5FF7-43AD-9D13-2EAF0B366B24}" srcOrd="0" destOrd="0" parTransId="{7CE62FBF-9117-4D19-B7F5-82BA02BFDDE8}" sibTransId="{427DA8A2-45A6-434A-A7A7-0C391166CFF4}"/>
    <dgm:cxn modelId="{C376F00D-6994-42C3-A967-8343E4653EE6}" type="presOf" srcId="{6B6D87C4-5FF7-43AD-9D13-2EAF0B366B24}" destId="{E36CC50B-AA4D-4D94-9C81-4217AA09FF4D}" srcOrd="0" destOrd="0" presId="urn:microsoft.com/office/officeart/2008/layout/PictureStrips"/>
    <dgm:cxn modelId="{9DA47017-0438-4BAE-BB11-8B9131CDC19B}" type="presOf" srcId="{7C8627CE-5A4B-48FE-91A9-824BFCBE11B4}" destId="{5EA52FA1-744B-4C38-9572-0D294C832906}" srcOrd="0" destOrd="0" presId="urn:microsoft.com/office/officeart/2008/layout/PictureStrips"/>
    <dgm:cxn modelId="{91356E15-CE61-4A82-82A2-C7972293EC5A}" type="presParOf" srcId="{5EA52FA1-744B-4C38-9572-0D294C832906}" destId="{2F653E1D-821C-42FB-ACF1-F51B1B69C766}" srcOrd="0" destOrd="0" presId="urn:microsoft.com/office/officeart/2008/layout/PictureStrips"/>
    <dgm:cxn modelId="{85FA18E4-FFF6-4E70-8DE2-51B35FDFC62C}" type="presParOf" srcId="{2F653E1D-821C-42FB-ACF1-F51B1B69C766}" destId="{E36CC50B-AA4D-4D94-9C81-4217AA09FF4D}" srcOrd="0" destOrd="0" presId="urn:microsoft.com/office/officeart/2008/layout/PictureStrips"/>
    <dgm:cxn modelId="{837F663E-7EB9-43A6-B4CC-6DA9AD0B4F1F}" type="presParOf" srcId="{2F653E1D-821C-42FB-ACF1-F51B1B69C766}" destId="{DF549A7C-8427-46FF-B4FE-CC4EB395A27F}" srcOrd="1" destOrd="0" presId="urn:microsoft.com/office/officeart/2008/layout/PictureStrips"/>
  </dgm:cxnLst>
  <dgm:bg/>
  <dgm:whole/>
  <dgm:extLst>
    <a:ext uri="http://schemas.microsoft.com/office/drawing/2008/diagram">
      <dsp:dataModelExt xmlns:dsp="http://schemas.microsoft.com/office/drawing/2008/diagram" relId="rId10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BD0D711D-91AE-4A8C-B708-BF9FD4D89C61}" type="doc">
      <dgm:prSet loTypeId="urn:microsoft.com/office/officeart/2005/8/layout/equation1" loCatId="process" qsTypeId="urn:microsoft.com/office/officeart/2005/8/quickstyle/simple1" qsCatId="simple" csTypeId="urn:microsoft.com/office/officeart/2005/8/colors/accent6_1" csCatId="accent6" phldr="1"/>
      <dgm:spPr/>
      <dgm:t>
        <a:bodyPr/>
        <a:lstStyle/>
        <a:p>
          <a:endParaRPr lang="ru-RU"/>
        </a:p>
      </dgm:t>
    </dgm:pt>
    <dgm:pt modelId="{45DBCCE1-AFE1-4EA7-9B24-7945007417C5}">
      <dgm:prSet custT="1"/>
      <dgm:spPr>
        <a:solidFill>
          <a:schemeClr val="tx2"/>
        </a:solidFill>
      </dgm:spPr>
      <dgm:t>
        <a:bodyPr/>
        <a:lstStyle/>
        <a:p>
          <a:r>
            <a:rPr lang="ru-RU" sz="1600" dirty="0" smtClean="0"/>
            <a:t>3 МРОТ</a:t>
          </a:r>
          <a:endParaRPr lang="ru-RU" sz="1600" dirty="0"/>
        </a:p>
      </dgm:t>
    </dgm:pt>
    <dgm:pt modelId="{2133DABC-BD2C-46D5-B6E5-145A862699B1}" type="parTrans" cxnId="{739C2D8D-A2A6-421C-9993-DC21FCF6BE9E}">
      <dgm:prSet/>
      <dgm:spPr/>
      <dgm:t>
        <a:bodyPr/>
        <a:lstStyle/>
        <a:p>
          <a:endParaRPr lang="ru-RU"/>
        </a:p>
      </dgm:t>
    </dgm:pt>
    <dgm:pt modelId="{BEB6A9A2-FC7D-44DC-9B62-07D71EDD80F9}" type="sibTrans" cxnId="{739C2D8D-A2A6-421C-9993-DC21FCF6BE9E}">
      <dgm:prSet/>
      <dgm:spPr/>
      <dgm:t>
        <a:bodyPr/>
        <a:lstStyle/>
        <a:p>
          <a:endParaRPr lang="ru-RU"/>
        </a:p>
      </dgm:t>
    </dgm:pt>
    <dgm:pt modelId="{EC794531-71BD-472A-BC2B-F4EEE75F1247}">
      <dgm:prSet custT="1"/>
      <dgm:spPr>
        <a:solidFill>
          <a:schemeClr val="tx2"/>
        </a:solidFill>
      </dgm:spPr>
      <dgm:t>
        <a:bodyPr/>
        <a:lstStyle/>
        <a:p>
          <a:r>
            <a:rPr lang="ru-RU" sz="1600" dirty="0" smtClean="0"/>
            <a:t>Кол</a:t>
          </a:r>
          <a:r>
            <a:rPr lang="en-US" sz="1600" dirty="0" smtClean="0"/>
            <a:t>-</a:t>
          </a:r>
          <a:r>
            <a:rPr lang="ru-RU" sz="1600" dirty="0" smtClean="0"/>
            <a:t>во трудоустроенных граждан</a:t>
          </a:r>
          <a:endParaRPr lang="ru-RU" sz="1600" dirty="0"/>
        </a:p>
      </dgm:t>
    </dgm:pt>
    <dgm:pt modelId="{5C767579-AF2A-4FF7-858F-142D93711281}" type="parTrans" cxnId="{599E5743-5E79-4BE2-A51E-BAF6FFECCD37}">
      <dgm:prSet/>
      <dgm:spPr/>
      <dgm:t>
        <a:bodyPr/>
        <a:lstStyle/>
        <a:p>
          <a:endParaRPr lang="ru-RU"/>
        </a:p>
      </dgm:t>
    </dgm:pt>
    <dgm:pt modelId="{476BF34B-5ED4-4258-9D6D-67572E2BD4B9}" type="sibTrans" cxnId="{599E5743-5E79-4BE2-A51E-BAF6FFECCD37}">
      <dgm:prSet/>
      <dgm:spPr/>
      <dgm:t>
        <a:bodyPr/>
        <a:lstStyle/>
        <a:p>
          <a:endParaRPr lang="ru-RU"/>
        </a:p>
      </dgm:t>
    </dgm:pt>
    <dgm:pt modelId="{03980B5F-CFD5-4B38-945A-8C5ABD570FDD}">
      <dgm:prSet custT="1"/>
      <dgm:spPr>
        <a:solidFill>
          <a:schemeClr val="tx2"/>
        </a:solidFill>
      </dgm:spPr>
      <dgm:t>
        <a:bodyPr/>
        <a:lstStyle/>
        <a:p>
          <a:r>
            <a:rPr lang="ru-RU" sz="1600" dirty="0" smtClean="0"/>
            <a:t>сумма страховых взносов </a:t>
          </a:r>
          <a:endParaRPr lang="ru-RU" sz="1600" dirty="0"/>
        </a:p>
      </dgm:t>
    </dgm:pt>
    <dgm:pt modelId="{000C4E17-D0C4-41CE-A35E-4FA3E01A2E1C}" type="parTrans" cxnId="{20D17EE6-1ED5-4B05-A14F-FB85E1C14B2C}">
      <dgm:prSet/>
      <dgm:spPr/>
      <dgm:t>
        <a:bodyPr/>
        <a:lstStyle/>
        <a:p>
          <a:endParaRPr lang="ru-RU"/>
        </a:p>
      </dgm:t>
    </dgm:pt>
    <dgm:pt modelId="{57DF0BA9-0751-401B-A639-1F474006C6FB}" type="sibTrans" cxnId="{20D17EE6-1ED5-4B05-A14F-FB85E1C14B2C}">
      <dgm:prSet/>
      <dgm:spPr/>
      <dgm:t>
        <a:bodyPr/>
        <a:lstStyle/>
        <a:p>
          <a:endParaRPr lang="ru-RU"/>
        </a:p>
      </dgm:t>
    </dgm:pt>
    <dgm:pt modelId="{5819CBFB-EE3F-4E81-8231-3754207FEE0E}">
      <dgm:prSet custT="1"/>
      <dgm:spPr>
        <a:solidFill>
          <a:schemeClr val="accent6"/>
        </a:solidFill>
      </dgm:spPr>
      <dgm:t>
        <a:bodyPr/>
        <a:lstStyle/>
        <a:p>
          <a:r>
            <a:rPr lang="ru-RU" sz="1600" dirty="0" smtClean="0"/>
            <a:t>Максимальная субсидия </a:t>
          </a:r>
          <a:endParaRPr lang="ru-RU" sz="1600" dirty="0"/>
        </a:p>
      </dgm:t>
    </dgm:pt>
    <dgm:pt modelId="{FC8F412D-CA43-4C33-A780-839EDA09F98A}" type="parTrans" cxnId="{8D469352-4369-4CCF-B68F-ED86E1486806}">
      <dgm:prSet/>
      <dgm:spPr/>
      <dgm:t>
        <a:bodyPr/>
        <a:lstStyle/>
        <a:p>
          <a:endParaRPr lang="ru-RU"/>
        </a:p>
      </dgm:t>
    </dgm:pt>
    <dgm:pt modelId="{F5D565D7-C632-4C08-A322-AB99BAB6DEF9}" type="sibTrans" cxnId="{8D469352-4369-4CCF-B68F-ED86E1486806}">
      <dgm:prSet/>
      <dgm:spPr/>
      <dgm:t>
        <a:bodyPr/>
        <a:lstStyle/>
        <a:p>
          <a:endParaRPr lang="ru-RU"/>
        </a:p>
      </dgm:t>
    </dgm:pt>
    <dgm:pt modelId="{7370C77C-5B16-459F-9324-273843C4FB31}" type="pres">
      <dgm:prSet presAssocID="{BD0D711D-91AE-4A8C-B708-BF9FD4D89C61}" presName="linearFlow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C8713785-0583-4208-B851-BC6401D3BFDE}" type="pres">
      <dgm:prSet presAssocID="{45DBCCE1-AFE1-4EA7-9B24-7945007417C5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B5F7BF9-29DF-46F8-A2BD-A8A8426DD19B}" type="pres">
      <dgm:prSet presAssocID="{BEB6A9A2-FC7D-44DC-9B62-07D71EDD80F9}" presName="spacerL" presStyleCnt="0"/>
      <dgm:spPr/>
    </dgm:pt>
    <dgm:pt modelId="{9F0F2506-E145-4BF2-B72E-788EA4988819}" type="pres">
      <dgm:prSet presAssocID="{BEB6A9A2-FC7D-44DC-9B62-07D71EDD80F9}" presName="sibTrans" presStyleLbl="sibTrans2D1" presStyleIdx="0" presStyleCnt="3"/>
      <dgm:spPr/>
      <dgm:t>
        <a:bodyPr/>
        <a:lstStyle/>
        <a:p>
          <a:endParaRPr lang="ru-RU"/>
        </a:p>
      </dgm:t>
    </dgm:pt>
    <dgm:pt modelId="{2394E235-65F6-479A-8CE9-78C9187362B6}" type="pres">
      <dgm:prSet presAssocID="{BEB6A9A2-FC7D-44DC-9B62-07D71EDD80F9}" presName="spacerR" presStyleCnt="0"/>
      <dgm:spPr/>
    </dgm:pt>
    <dgm:pt modelId="{32A8D067-59B6-4894-A6B5-3E7B2BFF942D}" type="pres">
      <dgm:prSet presAssocID="{03980B5F-CFD5-4B38-945A-8C5ABD570FDD}" presName="node" presStyleLbl="node1" presStyleIdx="1" presStyleCnt="4" custScaleX="11658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FD3367C-C612-4024-89DA-19D246A37C95}" type="pres">
      <dgm:prSet presAssocID="{57DF0BA9-0751-401B-A639-1F474006C6FB}" presName="spacerL" presStyleCnt="0"/>
      <dgm:spPr/>
    </dgm:pt>
    <dgm:pt modelId="{5ADA997D-1FD5-4D2C-B0E8-A16112C50505}" type="pres">
      <dgm:prSet presAssocID="{57DF0BA9-0751-401B-A639-1F474006C6FB}" presName="sibTrans" presStyleLbl="sibTrans2D1" presStyleIdx="1" presStyleCnt="3" custAng="2640073"/>
      <dgm:spPr/>
      <dgm:t>
        <a:bodyPr/>
        <a:lstStyle/>
        <a:p>
          <a:endParaRPr lang="ru-RU"/>
        </a:p>
      </dgm:t>
    </dgm:pt>
    <dgm:pt modelId="{FBD0C89F-CD5C-4605-8218-F530865D08D4}" type="pres">
      <dgm:prSet presAssocID="{57DF0BA9-0751-401B-A639-1F474006C6FB}" presName="spacerR" presStyleCnt="0"/>
      <dgm:spPr/>
    </dgm:pt>
    <dgm:pt modelId="{46E2BF7B-60F7-4708-9424-E6E5990A66C2}" type="pres">
      <dgm:prSet presAssocID="{EC794531-71BD-472A-BC2B-F4EEE75F1247}" presName="node" presStyleLbl="node1" presStyleIdx="2" presStyleCnt="4" custScaleX="10618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6B5C4EB-9D4D-4486-8958-195CC55910E4}" type="pres">
      <dgm:prSet presAssocID="{476BF34B-5ED4-4258-9D6D-67572E2BD4B9}" presName="spacerL" presStyleCnt="0"/>
      <dgm:spPr/>
    </dgm:pt>
    <dgm:pt modelId="{2472E214-7A20-4043-9518-D8EF9C00F1B1}" type="pres">
      <dgm:prSet presAssocID="{476BF34B-5ED4-4258-9D6D-67572E2BD4B9}" presName="sibTrans" presStyleLbl="sibTrans2D1" presStyleIdx="2" presStyleCnt="3"/>
      <dgm:spPr/>
      <dgm:t>
        <a:bodyPr/>
        <a:lstStyle/>
        <a:p>
          <a:endParaRPr lang="ru-RU"/>
        </a:p>
      </dgm:t>
    </dgm:pt>
    <dgm:pt modelId="{8F08FABC-9AF7-49EE-BEDF-66ED7CBD7B0A}" type="pres">
      <dgm:prSet presAssocID="{476BF34B-5ED4-4258-9D6D-67572E2BD4B9}" presName="spacerR" presStyleCnt="0"/>
      <dgm:spPr/>
    </dgm:pt>
    <dgm:pt modelId="{9195B4BA-0B3D-41D0-AC85-77E8F9675D41}" type="pres">
      <dgm:prSet presAssocID="{5819CBFB-EE3F-4E81-8231-3754207FEE0E}" presName="node" presStyleLbl="node1" presStyleIdx="3" presStyleCnt="4" custScaleX="18121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271B4D14-5D67-400A-BA7F-5C4620D88E5B}" type="presOf" srcId="{EC794531-71BD-472A-BC2B-F4EEE75F1247}" destId="{46E2BF7B-60F7-4708-9424-E6E5990A66C2}" srcOrd="0" destOrd="0" presId="urn:microsoft.com/office/officeart/2005/8/layout/equation1"/>
    <dgm:cxn modelId="{61C7AD79-05BE-488C-8517-2EB0018B0640}" type="presOf" srcId="{45DBCCE1-AFE1-4EA7-9B24-7945007417C5}" destId="{C8713785-0583-4208-B851-BC6401D3BFDE}" srcOrd="0" destOrd="0" presId="urn:microsoft.com/office/officeart/2005/8/layout/equation1"/>
    <dgm:cxn modelId="{16DBB38F-1044-4BAC-9C81-D1386BE5E8DF}" type="presOf" srcId="{57DF0BA9-0751-401B-A639-1F474006C6FB}" destId="{5ADA997D-1FD5-4D2C-B0E8-A16112C50505}" srcOrd="0" destOrd="0" presId="urn:microsoft.com/office/officeart/2005/8/layout/equation1"/>
    <dgm:cxn modelId="{4AB1BBB8-3807-4B10-8A12-0576CD986E31}" type="presOf" srcId="{03980B5F-CFD5-4B38-945A-8C5ABD570FDD}" destId="{32A8D067-59B6-4894-A6B5-3E7B2BFF942D}" srcOrd="0" destOrd="0" presId="urn:microsoft.com/office/officeart/2005/8/layout/equation1"/>
    <dgm:cxn modelId="{739C2D8D-A2A6-421C-9993-DC21FCF6BE9E}" srcId="{BD0D711D-91AE-4A8C-B708-BF9FD4D89C61}" destId="{45DBCCE1-AFE1-4EA7-9B24-7945007417C5}" srcOrd="0" destOrd="0" parTransId="{2133DABC-BD2C-46D5-B6E5-145A862699B1}" sibTransId="{BEB6A9A2-FC7D-44DC-9B62-07D71EDD80F9}"/>
    <dgm:cxn modelId="{8D469352-4369-4CCF-B68F-ED86E1486806}" srcId="{BD0D711D-91AE-4A8C-B708-BF9FD4D89C61}" destId="{5819CBFB-EE3F-4E81-8231-3754207FEE0E}" srcOrd="3" destOrd="0" parTransId="{FC8F412D-CA43-4C33-A780-839EDA09F98A}" sibTransId="{F5D565D7-C632-4C08-A322-AB99BAB6DEF9}"/>
    <dgm:cxn modelId="{5DC12594-C070-46F3-8B15-B1DD7E0E537A}" type="presOf" srcId="{5819CBFB-EE3F-4E81-8231-3754207FEE0E}" destId="{9195B4BA-0B3D-41D0-AC85-77E8F9675D41}" srcOrd="0" destOrd="0" presId="urn:microsoft.com/office/officeart/2005/8/layout/equation1"/>
    <dgm:cxn modelId="{7FF8E241-ED34-45A0-B4EE-4B4C686FCDAD}" type="presOf" srcId="{BEB6A9A2-FC7D-44DC-9B62-07D71EDD80F9}" destId="{9F0F2506-E145-4BF2-B72E-788EA4988819}" srcOrd="0" destOrd="0" presId="urn:microsoft.com/office/officeart/2005/8/layout/equation1"/>
    <dgm:cxn modelId="{599E5743-5E79-4BE2-A51E-BAF6FFECCD37}" srcId="{BD0D711D-91AE-4A8C-B708-BF9FD4D89C61}" destId="{EC794531-71BD-472A-BC2B-F4EEE75F1247}" srcOrd="2" destOrd="0" parTransId="{5C767579-AF2A-4FF7-858F-142D93711281}" sibTransId="{476BF34B-5ED4-4258-9D6D-67572E2BD4B9}"/>
    <dgm:cxn modelId="{3343BF79-FFED-4ED3-AEA6-F31C44FD3684}" type="presOf" srcId="{476BF34B-5ED4-4258-9D6D-67572E2BD4B9}" destId="{2472E214-7A20-4043-9518-D8EF9C00F1B1}" srcOrd="0" destOrd="0" presId="urn:microsoft.com/office/officeart/2005/8/layout/equation1"/>
    <dgm:cxn modelId="{0C9B5FAF-559B-4404-AFF6-4BCD2B228959}" type="presOf" srcId="{BD0D711D-91AE-4A8C-B708-BF9FD4D89C61}" destId="{7370C77C-5B16-459F-9324-273843C4FB31}" srcOrd="0" destOrd="0" presId="urn:microsoft.com/office/officeart/2005/8/layout/equation1"/>
    <dgm:cxn modelId="{20D17EE6-1ED5-4B05-A14F-FB85E1C14B2C}" srcId="{BD0D711D-91AE-4A8C-B708-BF9FD4D89C61}" destId="{03980B5F-CFD5-4B38-945A-8C5ABD570FDD}" srcOrd="1" destOrd="0" parTransId="{000C4E17-D0C4-41CE-A35E-4FA3E01A2E1C}" sibTransId="{57DF0BA9-0751-401B-A639-1F474006C6FB}"/>
    <dgm:cxn modelId="{5BFEB669-5440-4DB4-95C4-8B16F104BA5D}" type="presParOf" srcId="{7370C77C-5B16-459F-9324-273843C4FB31}" destId="{C8713785-0583-4208-B851-BC6401D3BFDE}" srcOrd="0" destOrd="0" presId="urn:microsoft.com/office/officeart/2005/8/layout/equation1"/>
    <dgm:cxn modelId="{1A051839-E080-4D1D-86A8-274AA01B9AAF}" type="presParOf" srcId="{7370C77C-5B16-459F-9324-273843C4FB31}" destId="{5B5F7BF9-29DF-46F8-A2BD-A8A8426DD19B}" srcOrd="1" destOrd="0" presId="urn:microsoft.com/office/officeart/2005/8/layout/equation1"/>
    <dgm:cxn modelId="{8819E9D4-B05A-4023-9FE3-12A60D36982D}" type="presParOf" srcId="{7370C77C-5B16-459F-9324-273843C4FB31}" destId="{9F0F2506-E145-4BF2-B72E-788EA4988819}" srcOrd="2" destOrd="0" presId="urn:microsoft.com/office/officeart/2005/8/layout/equation1"/>
    <dgm:cxn modelId="{1248FF98-663D-43DE-95B3-16D7E4FB14AC}" type="presParOf" srcId="{7370C77C-5B16-459F-9324-273843C4FB31}" destId="{2394E235-65F6-479A-8CE9-78C9187362B6}" srcOrd="3" destOrd="0" presId="urn:microsoft.com/office/officeart/2005/8/layout/equation1"/>
    <dgm:cxn modelId="{D9474DE8-A903-4389-B1C7-E44807B1C2BC}" type="presParOf" srcId="{7370C77C-5B16-459F-9324-273843C4FB31}" destId="{32A8D067-59B6-4894-A6B5-3E7B2BFF942D}" srcOrd="4" destOrd="0" presId="urn:microsoft.com/office/officeart/2005/8/layout/equation1"/>
    <dgm:cxn modelId="{7C50D7B4-2EA2-48A8-97B2-8B01AE0A89DF}" type="presParOf" srcId="{7370C77C-5B16-459F-9324-273843C4FB31}" destId="{8FD3367C-C612-4024-89DA-19D246A37C95}" srcOrd="5" destOrd="0" presId="urn:microsoft.com/office/officeart/2005/8/layout/equation1"/>
    <dgm:cxn modelId="{6D52B491-1981-4D3B-BC15-1A9582D3670D}" type="presParOf" srcId="{7370C77C-5B16-459F-9324-273843C4FB31}" destId="{5ADA997D-1FD5-4D2C-B0E8-A16112C50505}" srcOrd="6" destOrd="0" presId="urn:microsoft.com/office/officeart/2005/8/layout/equation1"/>
    <dgm:cxn modelId="{2BA7483B-40F5-427A-8757-6F0E372A6FBE}" type="presParOf" srcId="{7370C77C-5B16-459F-9324-273843C4FB31}" destId="{FBD0C89F-CD5C-4605-8218-F530865D08D4}" srcOrd="7" destOrd="0" presId="urn:microsoft.com/office/officeart/2005/8/layout/equation1"/>
    <dgm:cxn modelId="{B88E8BB0-45FA-40EA-9678-A07E31E7A548}" type="presParOf" srcId="{7370C77C-5B16-459F-9324-273843C4FB31}" destId="{46E2BF7B-60F7-4708-9424-E6E5990A66C2}" srcOrd="8" destOrd="0" presId="urn:microsoft.com/office/officeart/2005/8/layout/equation1"/>
    <dgm:cxn modelId="{F4E745B7-9D3E-4AE3-A532-71B4C6A71D3A}" type="presParOf" srcId="{7370C77C-5B16-459F-9324-273843C4FB31}" destId="{A6B5C4EB-9D4D-4486-8958-195CC55910E4}" srcOrd="9" destOrd="0" presId="urn:microsoft.com/office/officeart/2005/8/layout/equation1"/>
    <dgm:cxn modelId="{0B8FE27F-1331-4E41-BA89-97270C532712}" type="presParOf" srcId="{7370C77C-5B16-459F-9324-273843C4FB31}" destId="{2472E214-7A20-4043-9518-D8EF9C00F1B1}" srcOrd="10" destOrd="0" presId="urn:microsoft.com/office/officeart/2005/8/layout/equation1"/>
    <dgm:cxn modelId="{0A53E737-401F-4B56-9215-6572CAC3DD8D}" type="presParOf" srcId="{7370C77C-5B16-459F-9324-273843C4FB31}" destId="{8F08FABC-9AF7-49EE-BEDF-66ED7CBD7B0A}" srcOrd="11" destOrd="0" presId="urn:microsoft.com/office/officeart/2005/8/layout/equation1"/>
    <dgm:cxn modelId="{001E0E08-F321-4AE2-989C-FE438D14B9AE}" type="presParOf" srcId="{7370C77C-5B16-459F-9324-273843C4FB31}" destId="{9195B4BA-0B3D-41D0-AC85-77E8F9675D41}" srcOrd="12" destOrd="0" presId="urn:microsoft.com/office/officeart/2005/8/layout/equation1"/>
  </dgm:cxnLst>
  <dgm:bg/>
  <dgm:whole/>
  <dgm:extLst>
    <a:ext uri="http://schemas.microsoft.com/office/drawing/2008/diagram">
      <dsp:dataModelExt xmlns:dsp="http://schemas.microsoft.com/office/drawing/2008/diagram" relId="rId15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C819063A-1424-4C7D-A30C-00988DC71D99}" type="doc">
      <dgm:prSet loTypeId="urn:microsoft.com/office/officeart/2005/8/layout/vList2" loCatId="list" qsTypeId="urn:microsoft.com/office/officeart/2005/8/quickstyle/simple1" qsCatId="simple" csTypeId="urn:microsoft.com/office/officeart/2005/8/colors/accent6_1" csCatId="accent6" phldr="1"/>
      <dgm:spPr/>
      <dgm:t>
        <a:bodyPr/>
        <a:lstStyle/>
        <a:p>
          <a:endParaRPr lang="ru-RU"/>
        </a:p>
      </dgm:t>
    </dgm:pt>
    <dgm:pt modelId="{1F48D9E6-8A6A-4264-8685-10D42005DB9E}">
      <dgm:prSet phldrT="[Текст]" custT="1"/>
      <dgm:spPr/>
      <dgm:t>
        <a:bodyPr/>
        <a:lstStyle/>
        <a:p>
          <a:r>
            <a:rPr lang="ru-RU" sz="2000" dirty="0" smtClean="0"/>
            <a:t>На 15 декабря 2021 г. не менее 80 процентов численности трудоустроенных безработных граждан должны продолжать работать на принятых рабочих местах. </a:t>
          </a:r>
          <a:endParaRPr lang="ru-RU" sz="2000" dirty="0"/>
        </a:p>
      </dgm:t>
    </dgm:pt>
    <dgm:pt modelId="{6D877A2D-0B34-48C4-AD0C-EDCBA4A5784A}" type="parTrans" cxnId="{080382FA-C873-4001-9143-20520EC9B698}">
      <dgm:prSet/>
      <dgm:spPr/>
      <dgm:t>
        <a:bodyPr/>
        <a:lstStyle/>
        <a:p>
          <a:endParaRPr lang="ru-RU" sz="2000"/>
        </a:p>
      </dgm:t>
    </dgm:pt>
    <dgm:pt modelId="{91CFE270-7945-49AC-8C41-6B9F02FA51B8}" type="sibTrans" cxnId="{080382FA-C873-4001-9143-20520EC9B698}">
      <dgm:prSet/>
      <dgm:spPr/>
      <dgm:t>
        <a:bodyPr/>
        <a:lstStyle/>
        <a:p>
          <a:endParaRPr lang="ru-RU" sz="2000"/>
        </a:p>
      </dgm:t>
    </dgm:pt>
    <dgm:pt modelId="{06B54A49-E1A2-4959-9257-EF81A2837408}">
      <dgm:prSet phldrT="[Текст]" custT="1"/>
      <dgm:spPr/>
      <dgm:t>
        <a:bodyPr/>
        <a:lstStyle/>
        <a:p>
          <a:r>
            <a:rPr lang="ru-RU" sz="2000" b="1" dirty="0" smtClean="0">
              <a:solidFill>
                <a:schemeClr val="accent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При невыполнении субсидия будет подлежать частичному возврату.</a:t>
          </a:r>
          <a:endParaRPr lang="ru-RU" sz="2000" b="1" dirty="0">
            <a:solidFill>
              <a:schemeClr val="accent6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14E4DE70-BD98-46C2-A935-FB075E1B72F6}" type="parTrans" cxnId="{32C4931A-049A-442C-88C9-CBB740D2F2E6}">
      <dgm:prSet/>
      <dgm:spPr/>
      <dgm:t>
        <a:bodyPr/>
        <a:lstStyle/>
        <a:p>
          <a:endParaRPr lang="ru-RU" sz="2000"/>
        </a:p>
      </dgm:t>
    </dgm:pt>
    <dgm:pt modelId="{5CEFD1CF-A3B3-4A4A-9625-3E5A08494726}" type="sibTrans" cxnId="{32C4931A-049A-442C-88C9-CBB740D2F2E6}">
      <dgm:prSet/>
      <dgm:spPr/>
      <dgm:t>
        <a:bodyPr/>
        <a:lstStyle/>
        <a:p>
          <a:endParaRPr lang="ru-RU" sz="2000"/>
        </a:p>
      </dgm:t>
    </dgm:pt>
    <dgm:pt modelId="{4A559841-2D2C-4179-B4BD-045884CFCFE1}" type="pres">
      <dgm:prSet presAssocID="{C819063A-1424-4C7D-A30C-00988DC71D99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395504E9-6EEA-46EB-8CB9-22D4F74B7C4A}" type="pres">
      <dgm:prSet presAssocID="{1F48D9E6-8A6A-4264-8685-10D42005DB9E}" presName="parentText" presStyleLbl="node1" presStyleIdx="0" presStyleCnt="1" custLinFactNeighborY="255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1FDFBEE-9926-4C01-BF60-BF3BF240B395}" type="pres">
      <dgm:prSet presAssocID="{1F48D9E6-8A6A-4264-8685-10D42005DB9E}" presName="childText" presStyleLbl="revTx" presStyleIdx="0" presStyleCnt="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080382FA-C873-4001-9143-20520EC9B698}" srcId="{C819063A-1424-4C7D-A30C-00988DC71D99}" destId="{1F48D9E6-8A6A-4264-8685-10D42005DB9E}" srcOrd="0" destOrd="0" parTransId="{6D877A2D-0B34-48C4-AD0C-EDCBA4A5784A}" sibTransId="{91CFE270-7945-49AC-8C41-6B9F02FA51B8}"/>
    <dgm:cxn modelId="{B98B93F6-6847-4DA9-A4C6-6ACC8553E79E}" type="presOf" srcId="{1F48D9E6-8A6A-4264-8685-10D42005DB9E}" destId="{395504E9-6EEA-46EB-8CB9-22D4F74B7C4A}" srcOrd="0" destOrd="0" presId="urn:microsoft.com/office/officeart/2005/8/layout/vList2"/>
    <dgm:cxn modelId="{CEF8639F-F76C-41CD-964B-34DB20860FEA}" type="presOf" srcId="{06B54A49-E1A2-4959-9257-EF81A2837408}" destId="{31FDFBEE-9926-4C01-BF60-BF3BF240B395}" srcOrd="0" destOrd="0" presId="urn:microsoft.com/office/officeart/2005/8/layout/vList2"/>
    <dgm:cxn modelId="{32C4931A-049A-442C-88C9-CBB740D2F2E6}" srcId="{1F48D9E6-8A6A-4264-8685-10D42005DB9E}" destId="{06B54A49-E1A2-4959-9257-EF81A2837408}" srcOrd="0" destOrd="0" parTransId="{14E4DE70-BD98-46C2-A935-FB075E1B72F6}" sibTransId="{5CEFD1CF-A3B3-4A4A-9625-3E5A08494726}"/>
    <dgm:cxn modelId="{50A1BAEF-4A83-4730-92D5-2EBDC73EBCA7}" type="presOf" srcId="{C819063A-1424-4C7D-A30C-00988DC71D99}" destId="{4A559841-2D2C-4179-B4BD-045884CFCFE1}" srcOrd="0" destOrd="0" presId="urn:microsoft.com/office/officeart/2005/8/layout/vList2"/>
    <dgm:cxn modelId="{B04BD912-93A4-4FD5-89C3-9935CF8649FA}" type="presParOf" srcId="{4A559841-2D2C-4179-B4BD-045884CFCFE1}" destId="{395504E9-6EEA-46EB-8CB9-22D4F74B7C4A}" srcOrd="0" destOrd="0" presId="urn:microsoft.com/office/officeart/2005/8/layout/vList2"/>
    <dgm:cxn modelId="{0E7B2E22-FCEC-44E4-AE1F-82D4A840D8DA}" type="presParOf" srcId="{4A559841-2D2C-4179-B4BD-045884CFCFE1}" destId="{31FDFBEE-9926-4C01-BF60-BF3BF240B395}" srcOrd="1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10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C819063A-1424-4C7D-A30C-00988DC71D99}" type="doc">
      <dgm:prSet loTypeId="urn:microsoft.com/office/officeart/2005/8/layout/vList2" loCatId="list" qsTypeId="urn:microsoft.com/office/officeart/2005/8/quickstyle/simple1" qsCatId="simple" csTypeId="urn:microsoft.com/office/officeart/2005/8/colors/accent6_1" csCatId="accent6" phldr="1"/>
      <dgm:spPr/>
      <dgm:t>
        <a:bodyPr/>
        <a:lstStyle/>
        <a:p>
          <a:endParaRPr lang="ru-RU"/>
        </a:p>
      </dgm:t>
    </dgm:pt>
    <dgm:pt modelId="{1F48D9E6-8A6A-4264-8685-10D42005DB9E}">
      <dgm:prSet phldrT="[Текст]" custT="1"/>
      <dgm:spPr/>
      <dgm:t>
        <a:bodyPr/>
        <a:lstStyle/>
        <a:p>
          <a:pPr algn="ctr"/>
          <a:r>
            <a:rPr lang="ru-RU" sz="2000" dirty="0" smtClean="0"/>
            <a:t>По телефону «Горячей линии» ФСС </a:t>
          </a:r>
          <a:r>
            <a:rPr lang="ru-RU" sz="2000" b="1" dirty="0" smtClean="0"/>
            <a:t>8 800 302 75 49 </a:t>
          </a:r>
          <a:endParaRPr lang="ru-RU" sz="2000" b="1" dirty="0"/>
        </a:p>
      </dgm:t>
    </dgm:pt>
    <dgm:pt modelId="{6D877A2D-0B34-48C4-AD0C-EDCBA4A5784A}" type="parTrans" cxnId="{080382FA-C873-4001-9143-20520EC9B698}">
      <dgm:prSet/>
      <dgm:spPr/>
      <dgm:t>
        <a:bodyPr/>
        <a:lstStyle/>
        <a:p>
          <a:endParaRPr lang="ru-RU" sz="2000"/>
        </a:p>
      </dgm:t>
    </dgm:pt>
    <dgm:pt modelId="{91CFE270-7945-49AC-8C41-6B9F02FA51B8}" type="sibTrans" cxnId="{080382FA-C873-4001-9143-20520EC9B698}">
      <dgm:prSet/>
      <dgm:spPr/>
      <dgm:t>
        <a:bodyPr/>
        <a:lstStyle/>
        <a:p>
          <a:endParaRPr lang="ru-RU" sz="2000"/>
        </a:p>
      </dgm:t>
    </dgm:pt>
    <dgm:pt modelId="{06B54A49-E1A2-4959-9257-EF81A2837408}">
      <dgm:prSet phldrT="[Текст]" custT="1"/>
      <dgm:spPr/>
      <dgm:t>
        <a:bodyPr/>
        <a:lstStyle/>
        <a:p>
          <a:endParaRPr lang="ru-RU" sz="2000" b="1" dirty="0">
            <a:solidFill>
              <a:schemeClr val="accent6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14E4DE70-BD98-46C2-A935-FB075E1B72F6}" type="parTrans" cxnId="{32C4931A-049A-442C-88C9-CBB740D2F2E6}">
      <dgm:prSet/>
      <dgm:spPr/>
      <dgm:t>
        <a:bodyPr/>
        <a:lstStyle/>
        <a:p>
          <a:endParaRPr lang="ru-RU" sz="2000"/>
        </a:p>
      </dgm:t>
    </dgm:pt>
    <dgm:pt modelId="{5CEFD1CF-A3B3-4A4A-9625-3E5A08494726}" type="sibTrans" cxnId="{32C4931A-049A-442C-88C9-CBB740D2F2E6}">
      <dgm:prSet/>
      <dgm:spPr/>
      <dgm:t>
        <a:bodyPr/>
        <a:lstStyle/>
        <a:p>
          <a:endParaRPr lang="ru-RU" sz="2000"/>
        </a:p>
      </dgm:t>
    </dgm:pt>
    <dgm:pt modelId="{4A559841-2D2C-4179-B4BD-045884CFCFE1}" type="pres">
      <dgm:prSet presAssocID="{C819063A-1424-4C7D-A30C-00988DC71D99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395504E9-6EEA-46EB-8CB9-22D4F74B7C4A}" type="pres">
      <dgm:prSet presAssocID="{1F48D9E6-8A6A-4264-8685-10D42005DB9E}" presName="parentText" presStyleLbl="node1" presStyleIdx="0" presStyleCnt="1" custLinFactNeighborX="85" custLinFactNeighborY="-38908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1FDFBEE-9926-4C01-BF60-BF3BF240B395}" type="pres">
      <dgm:prSet presAssocID="{1F48D9E6-8A6A-4264-8685-10D42005DB9E}" presName="childText" presStyleLbl="revTx" presStyleIdx="0" presStyleCnt="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080382FA-C873-4001-9143-20520EC9B698}" srcId="{C819063A-1424-4C7D-A30C-00988DC71D99}" destId="{1F48D9E6-8A6A-4264-8685-10D42005DB9E}" srcOrd="0" destOrd="0" parTransId="{6D877A2D-0B34-48C4-AD0C-EDCBA4A5784A}" sibTransId="{91CFE270-7945-49AC-8C41-6B9F02FA51B8}"/>
    <dgm:cxn modelId="{35E5687F-E565-47A7-B9C1-A3FBB5D246ED}" type="presOf" srcId="{06B54A49-E1A2-4959-9257-EF81A2837408}" destId="{31FDFBEE-9926-4C01-BF60-BF3BF240B395}" srcOrd="0" destOrd="0" presId="urn:microsoft.com/office/officeart/2005/8/layout/vList2"/>
    <dgm:cxn modelId="{3BEFBFB5-D940-4AF6-93AD-A31583B49B6D}" type="presOf" srcId="{1F48D9E6-8A6A-4264-8685-10D42005DB9E}" destId="{395504E9-6EEA-46EB-8CB9-22D4F74B7C4A}" srcOrd="0" destOrd="0" presId="urn:microsoft.com/office/officeart/2005/8/layout/vList2"/>
    <dgm:cxn modelId="{C499F55B-90B8-4ED9-8063-38280AA84507}" type="presOf" srcId="{C819063A-1424-4C7D-A30C-00988DC71D99}" destId="{4A559841-2D2C-4179-B4BD-045884CFCFE1}" srcOrd="0" destOrd="0" presId="urn:microsoft.com/office/officeart/2005/8/layout/vList2"/>
    <dgm:cxn modelId="{32C4931A-049A-442C-88C9-CBB740D2F2E6}" srcId="{1F48D9E6-8A6A-4264-8685-10D42005DB9E}" destId="{06B54A49-E1A2-4959-9257-EF81A2837408}" srcOrd="0" destOrd="0" parTransId="{14E4DE70-BD98-46C2-A935-FB075E1B72F6}" sibTransId="{5CEFD1CF-A3B3-4A4A-9625-3E5A08494726}"/>
    <dgm:cxn modelId="{FA9A6402-087E-45DD-88B7-764336906B6B}" type="presParOf" srcId="{4A559841-2D2C-4179-B4BD-045884CFCFE1}" destId="{395504E9-6EEA-46EB-8CB9-22D4F74B7C4A}" srcOrd="0" destOrd="0" presId="urn:microsoft.com/office/officeart/2005/8/layout/vList2"/>
    <dgm:cxn modelId="{C54BD799-2FC9-4BAC-89B9-05D77EBC2BBC}" type="presParOf" srcId="{4A559841-2D2C-4179-B4BD-045884CFCFE1}" destId="{31FDFBEE-9926-4C01-BF60-BF3BF240B395}" srcOrd="1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10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C819063A-1424-4C7D-A30C-00988DC71D99}" type="doc">
      <dgm:prSet loTypeId="urn:microsoft.com/office/officeart/2005/8/layout/vList2" loCatId="list" qsTypeId="urn:microsoft.com/office/officeart/2005/8/quickstyle/simple1" qsCatId="simple" csTypeId="urn:microsoft.com/office/officeart/2005/8/colors/accent6_1" csCatId="accent6" phldr="1"/>
      <dgm:spPr/>
      <dgm:t>
        <a:bodyPr/>
        <a:lstStyle/>
        <a:p>
          <a:endParaRPr lang="ru-RU"/>
        </a:p>
      </dgm:t>
    </dgm:pt>
    <dgm:pt modelId="{1F48D9E6-8A6A-4264-8685-10D42005DB9E}">
      <dgm:prSet phldrT="[Текст]" custT="1"/>
      <dgm:spPr/>
      <dgm:t>
        <a:bodyPr/>
        <a:lstStyle/>
        <a:p>
          <a:pPr algn="ctr"/>
          <a:r>
            <a:rPr lang="ru-RU" sz="2000" dirty="0" smtClean="0"/>
            <a:t>По телефону «Горячей линии» ЦЗН </a:t>
          </a:r>
          <a:r>
            <a:rPr lang="ru-RU" sz="2000" b="1" dirty="0" smtClean="0"/>
            <a:t>8 843 792 24 28 </a:t>
          </a:r>
          <a:endParaRPr lang="ru-RU" sz="2000" b="1" dirty="0"/>
        </a:p>
      </dgm:t>
    </dgm:pt>
    <dgm:pt modelId="{6D877A2D-0B34-48C4-AD0C-EDCBA4A5784A}" type="parTrans" cxnId="{080382FA-C873-4001-9143-20520EC9B698}">
      <dgm:prSet/>
      <dgm:spPr/>
      <dgm:t>
        <a:bodyPr/>
        <a:lstStyle/>
        <a:p>
          <a:endParaRPr lang="ru-RU" sz="2000"/>
        </a:p>
      </dgm:t>
    </dgm:pt>
    <dgm:pt modelId="{91CFE270-7945-49AC-8C41-6B9F02FA51B8}" type="sibTrans" cxnId="{080382FA-C873-4001-9143-20520EC9B698}">
      <dgm:prSet/>
      <dgm:spPr/>
      <dgm:t>
        <a:bodyPr/>
        <a:lstStyle/>
        <a:p>
          <a:endParaRPr lang="ru-RU" sz="2000"/>
        </a:p>
      </dgm:t>
    </dgm:pt>
    <dgm:pt modelId="{06B54A49-E1A2-4959-9257-EF81A2837408}">
      <dgm:prSet phldrT="[Текст]" custT="1"/>
      <dgm:spPr/>
      <dgm:t>
        <a:bodyPr/>
        <a:lstStyle/>
        <a:p>
          <a:endParaRPr lang="ru-RU" sz="2000" b="1" dirty="0">
            <a:solidFill>
              <a:schemeClr val="accent6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14E4DE70-BD98-46C2-A935-FB075E1B72F6}" type="parTrans" cxnId="{32C4931A-049A-442C-88C9-CBB740D2F2E6}">
      <dgm:prSet/>
      <dgm:spPr/>
      <dgm:t>
        <a:bodyPr/>
        <a:lstStyle/>
        <a:p>
          <a:endParaRPr lang="ru-RU" sz="2000"/>
        </a:p>
      </dgm:t>
    </dgm:pt>
    <dgm:pt modelId="{5CEFD1CF-A3B3-4A4A-9625-3E5A08494726}" type="sibTrans" cxnId="{32C4931A-049A-442C-88C9-CBB740D2F2E6}">
      <dgm:prSet/>
      <dgm:spPr/>
      <dgm:t>
        <a:bodyPr/>
        <a:lstStyle/>
        <a:p>
          <a:endParaRPr lang="ru-RU" sz="2000"/>
        </a:p>
      </dgm:t>
    </dgm:pt>
    <dgm:pt modelId="{4A559841-2D2C-4179-B4BD-045884CFCFE1}" type="pres">
      <dgm:prSet presAssocID="{C819063A-1424-4C7D-A30C-00988DC71D99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395504E9-6EEA-46EB-8CB9-22D4F74B7C4A}" type="pres">
      <dgm:prSet presAssocID="{1F48D9E6-8A6A-4264-8685-10D42005DB9E}" presName="parentText" presStyleLbl="node1" presStyleIdx="0" presStyleCnt="1" custScaleY="126304" custLinFactNeighborY="255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1FDFBEE-9926-4C01-BF60-BF3BF240B395}" type="pres">
      <dgm:prSet presAssocID="{1F48D9E6-8A6A-4264-8685-10D42005DB9E}" presName="childText" presStyleLbl="revTx" presStyleIdx="0" presStyleCnt="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080382FA-C873-4001-9143-20520EC9B698}" srcId="{C819063A-1424-4C7D-A30C-00988DC71D99}" destId="{1F48D9E6-8A6A-4264-8685-10D42005DB9E}" srcOrd="0" destOrd="0" parTransId="{6D877A2D-0B34-48C4-AD0C-EDCBA4A5784A}" sibTransId="{91CFE270-7945-49AC-8C41-6B9F02FA51B8}"/>
    <dgm:cxn modelId="{A9F3EE88-EE25-472C-865C-67E83DD01B65}" type="presOf" srcId="{06B54A49-E1A2-4959-9257-EF81A2837408}" destId="{31FDFBEE-9926-4C01-BF60-BF3BF240B395}" srcOrd="0" destOrd="0" presId="urn:microsoft.com/office/officeart/2005/8/layout/vList2"/>
    <dgm:cxn modelId="{CAAD0CA4-BC8D-400A-8C46-1C3E738B07D0}" type="presOf" srcId="{1F48D9E6-8A6A-4264-8685-10D42005DB9E}" destId="{395504E9-6EEA-46EB-8CB9-22D4F74B7C4A}" srcOrd="0" destOrd="0" presId="urn:microsoft.com/office/officeart/2005/8/layout/vList2"/>
    <dgm:cxn modelId="{5AC12CC1-B6B9-451D-A2A1-05A573954BE4}" type="presOf" srcId="{C819063A-1424-4C7D-A30C-00988DC71D99}" destId="{4A559841-2D2C-4179-B4BD-045884CFCFE1}" srcOrd="0" destOrd="0" presId="urn:microsoft.com/office/officeart/2005/8/layout/vList2"/>
    <dgm:cxn modelId="{32C4931A-049A-442C-88C9-CBB740D2F2E6}" srcId="{1F48D9E6-8A6A-4264-8685-10D42005DB9E}" destId="{06B54A49-E1A2-4959-9257-EF81A2837408}" srcOrd="0" destOrd="0" parTransId="{14E4DE70-BD98-46C2-A935-FB075E1B72F6}" sibTransId="{5CEFD1CF-A3B3-4A4A-9625-3E5A08494726}"/>
    <dgm:cxn modelId="{8B7CC247-4D40-4470-A41A-614349D070F7}" type="presParOf" srcId="{4A559841-2D2C-4179-B4BD-045884CFCFE1}" destId="{395504E9-6EEA-46EB-8CB9-22D4F74B7C4A}" srcOrd="0" destOrd="0" presId="urn:microsoft.com/office/officeart/2005/8/layout/vList2"/>
    <dgm:cxn modelId="{1DA9317A-3721-4194-BDE7-9DEA970BB11B}" type="presParOf" srcId="{4A559841-2D2C-4179-B4BD-045884CFCFE1}" destId="{31FDFBEE-9926-4C01-BF60-BF3BF240B395}" srcOrd="1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1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2605E1C-A36D-4502-A143-BB3516EA8B42}" type="doc">
      <dgm:prSet loTypeId="urn:microsoft.com/office/officeart/2005/8/layout/chevron1" loCatId="process" qsTypeId="urn:microsoft.com/office/officeart/2005/8/quickstyle/simple1" qsCatId="simple" csTypeId="urn:microsoft.com/office/officeart/2005/8/colors/accent6_5" csCatId="accent6" phldr="1"/>
      <dgm:spPr/>
      <dgm:t>
        <a:bodyPr/>
        <a:lstStyle/>
        <a:p>
          <a:endParaRPr lang="ru-RU"/>
        </a:p>
      </dgm:t>
    </dgm:pt>
    <dgm:pt modelId="{DAAFC0C3-38F2-4BFE-87F7-6CE5BC95ABC6}">
      <dgm:prSet phldrT="[Текст]"/>
      <dgm:spPr/>
      <dgm:t>
        <a:bodyPr/>
        <a:lstStyle/>
        <a:p>
          <a:r>
            <a:rPr lang="ru-RU" dirty="0" smtClean="0"/>
            <a:t>Заявление</a:t>
          </a:r>
          <a:endParaRPr lang="ru-RU" dirty="0"/>
        </a:p>
      </dgm:t>
    </dgm:pt>
    <dgm:pt modelId="{7F9E4F03-8F14-4FA9-B881-D8B9B9EB8522}" type="parTrans" cxnId="{F45AEE31-6E48-4B11-AC00-35A0EBAD45E7}">
      <dgm:prSet/>
      <dgm:spPr/>
      <dgm:t>
        <a:bodyPr/>
        <a:lstStyle/>
        <a:p>
          <a:endParaRPr lang="ru-RU"/>
        </a:p>
      </dgm:t>
    </dgm:pt>
    <dgm:pt modelId="{F388F8BE-2746-4F01-AD6F-0EAE3A6404C5}" type="sibTrans" cxnId="{F45AEE31-6E48-4B11-AC00-35A0EBAD45E7}">
      <dgm:prSet/>
      <dgm:spPr/>
      <dgm:t>
        <a:bodyPr/>
        <a:lstStyle/>
        <a:p>
          <a:endParaRPr lang="ru-RU"/>
        </a:p>
      </dgm:t>
    </dgm:pt>
    <dgm:pt modelId="{E0A0841D-45B7-43AF-8A2F-8576A330E550}">
      <dgm:prSet phldrT="[Текст]"/>
      <dgm:spPr/>
      <dgm:t>
        <a:bodyPr/>
        <a:lstStyle/>
        <a:p>
          <a:r>
            <a:rPr lang="ru-RU" dirty="0" smtClean="0">
              <a:solidFill>
                <a:schemeClr val="tx1"/>
              </a:solidFill>
            </a:rPr>
            <a:t>Органы службы занятости</a:t>
          </a:r>
          <a:endParaRPr lang="ru-RU" dirty="0">
            <a:solidFill>
              <a:schemeClr val="tx1"/>
            </a:solidFill>
          </a:endParaRPr>
        </a:p>
      </dgm:t>
    </dgm:pt>
    <dgm:pt modelId="{752BE676-D71C-4ED5-87B9-1717E47449F9}" type="parTrans" cxnId="{680D67BF-7FE8-4FCC-8A05-F19E5F056AAB}">
      <dgm:prSet/>
      <dgm:spPr/>
      <dgm:t>
        <a:bodyPr/>
        <a:lstStyle/>
        <a:p>
          <a:endParaRPr lang="ru-RU"/>
        </a:p>
      </dgm:t>
    </dgm:pt>
    <dgm:pt modelId="{107B1AE7-E5D5-48BF-BA17-10530E47F914}" type="sibTrans" cxnId="{680D67BF-7FE8-4FCC-8A05-F19E5F056AAB}">
      <dgm:prSet/>
      <dgm:spPr/>
      <dgm:t>
        <a:bodyPr/>
        <a:lstStyle/>
        <a:p>
          <a:endParaRPr lang="ru-RU"/>
        </a:p>
      </dgm:t>
    </dgm:pt>
    <dgm:pt modelId="{2B1757C3-E028-4FE4-B1A9-2F4F45CD98CB}" type="pres">
      <dgm:prSet presAssocID="{A2605E1C-A36D-4502-A143-BB3516EA8B42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EEB63FBA-BC32-4471-B0C5-47A0CF3147BD}" type="pres">
      <dgm:prSet presAssocID="{DAAFC0C3-38F2-4BFE-87F7-6CE5BC95ABC6}" presName="parTxOnly" presStyleLbl="node1" presStyleIdx="0" presStyleCnt="2" custLinFactNeighborY="-749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7EE453B-CB7E-4CA0-ACF3-E4CB3CDFC802}" type="pres">
      <dgm:prSet presAssocID="{F388F8BE-2746-4F01-AD6F-0EAE3A6404C5}" presName="parTxOnlySpace" presStyleCnt="0"/>
      <dgm:spPr/>
      <dgm:t>
        <a:bodyPr/>
        <a:lstStyle/>
        <a:p>
          <a:endParaRPr lang="ru-RU"/>
        </a:p>
      </dgm:t>
    </dgm:pt>
    <dgm:pt modelId="{910801B2-D47F-4A3D-A61A-33DD35DE0C32}" type="pres">
      <dgm:prSet presAssocID="{E0A0841D-45B7-43AF-8A2F-8576A330E550}" presName="parTxOnly" presStyleLbl="node1" presStyleIdx="1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56B7FF21-A0E7-4D06-8B50-C0A23FB15C2E}" type="presOf" srcId="{A2605E1C-A36D-4502-A143-BB3516EA8B42}" destId="{2B1757C3-E028-4FE4-B1A9-2F4F45CD98CB}" srcOrd="0" destOrd="0" presId="urn:microsoft.com/office/officeart/2005/8/layout/chevron1"/>
    <dgm:cxn modelId="{4A213284-4792-4D2D-9B14-8EF6B74848BC}" type="presOf" srcId="{DAAFC0C3-38F2-4BFE-87F7-6CE5BC95ABC6}" destId="{EEB63FBA-BC32-4471-B0C5-47A0CF3147BD}" srcOrd="0" destOrd="0" presId="urn:microsoft.com/office/officeart/2005/8/layout/chevron1"/>
    <dgm:cxn modelId="{F45AEE31-6E48-4B11-AC00-35A0EBAD45E7}" srcId="{A2605E1C-A36D-4502-A143-BB3516EA8B42}" destId="{DAAFC0C3-38F2-4BFE-87F7-6CE5BC95ABC6}" srcOrd="0" destOrd="0" parTransId="{7F9E4F03-8F14-4FA9-B881-D8B9B9EB8522}" sibTransId="{F388F8BE-2746-4F01-AD6F-0EAE3A6404C5}"/>
    <dgm:cxn modelId="{99432160-7B82-4F43-9661-D844AFDA1595}" type="presOf" srcId="{E0A0841D-45B7-43AF-8A2F-8576A330E550}" destId="{910801B2-D47F-4A3D-A61A-33DD35DE0C32}" srcOrd="0" destOrd="0" presId="urn:microsoft.com/office/officeart/2005/8/layout/chevron1"/>
    <dgm:cxn modelId="{680D67BF-7FE8-4FCC-8A05-F19E5F056AAB}" srcId="{A2605E1C-A36D-4502-A143-BB3516EA8B42}" destId="{E0A0841D-45B7-43AF-8A2F-8576A330E550}" srcOrd="1" destOrd="0" parTransId="{752BE676-D71C-4ED5-87B9-1717E47449F9}" sibTransId="{107B1AE7-E5D5-48BF-BA17-10530E47F914}"/>
    <dgm:cxn modelId="{E6667B32-A010-49DD-8F9D-4FC69DA8F82F}" type="presParOf" srcId="{2B1757C3-E028-4FE4-B1A9-2F4F45CD98CB}" destId="{EEB63FBA-BC32-4471-B0C5-47A0CF3147BD}" srcOrd="0" destOrd="0" presId="urn:microsoft.com/office/officeart/2005/8/layout/chevron1"/>
    <dgm:cxn modelId="{F9BEFB3E-4CC1-444A-A669-ADBD72471204}" type="presParOf" srcId="{2B1757C3-E028-4FE4-B1A9-2F4F45CD98CB}" destId="{B7EE453B-CB7E-4CA0-ACF3-E4CB3CDFC802}" srcOrd="1" destOrd="0" presId="urn:microsoft.com/office/officeart/2005/8/layout/chevron1"/>
    <dgm:cxn modelId="{5766BE2F-7BBE-4C28-A1A0-E237B98303AD}" type="presParOf" srcId="{2B1757C3-E028-4FE4-B1A9-2F4F45CD98CB}" destId="{910801B2-D47F-4A3D-A61A-33DD35DE0C32}" srcOrd="2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10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F61F53EB-E495-49CD-A016-3F4FF1E4DD03}" type="doc">
      <dgm:prSet loTypeId="urn:microsoft.com/office/officeart/2005/8/layout/vList2" loCatId="list" qsTypeId="urn:microsoft.com/office/officeart/2005/8/quickstyle/simple1" qsCatId="simple" csTypeId="urn:microsoft.com/office/officeart/2005/8/colors/accent6_1" csCatId="accent6" phldr="1"/>
      <dgm:spPr/>
      <dgm:t>
        <a:bodyPr/>
        <a:lstStyle/>
        <a:p>
          <a:endParaRPr lang="ru-RU"/>
        </a:p>
      </dgm:t>
    </dgm:pt>
    <dgm:pt modelId="{8B4C8513-38DD-4D76-84AA-406637F9EFA5}">
      <dgm:prSet phldrT="[Текст]"/>
      <dgm:spPr/>
      <dgm:t>
        <a:bodyPr/>
        <a:lstStyle/>
        <a:p>
          <a:r>
            <a:rPr lang="ru-RU" dirty="0" smtClean="0"/>
            <a:t>Заявление должно содержать перечень свободных рабочих мест и вакантных должностей, на которые предполагается трудоустройство безработных граждан</a:t>
          </a:r>
          <a:endParaRPr lang="ru-RU" dirty="0"/>
        </a:p>
      </dgm:t>
    </dgm:pt>
    <dgm:pt modelId="{C7F5468A-7B07-4E95-9D20-C5B2193089C9}" type="parTrans" cxnId="{EC91A27D-4D67-4342-BB24-4BC6CC892C47}">
      <dgm:prSet/>
      <dgm:spPr/>
      <dgm:t>
        <a:bodyPr/>
        <a:lstStyle/>
        <a:p>
          <a:endParaRPr lang="ru-RU"/>
        </a:p>
      </dgm:t>
    </dgm:pt>
    <dgm:pt modelId="{3A7C7E78-481F-4B0B-B616-87B2BB06AD1D}" type="sibTrans" cxnId="{EC91A27D-4D67-4342-BB24-4BC6CC892C47}">
      <dgm:prSet/>
      <dgm:spPr/>
      <dgm:t>
        <a:bodyPr/>
        <a:lstStyle/>
        <a:p>
          <a:endParaRPr lang="ru-RU"/>
        </a:p>
      </dgm:t>
    </dgm:pt>
    <dgm:pt modelId="{9CB6091B-38A9-4A08-81B0-5E1F77CD6EFB}">
      <dgm:prSet phldrT="[Текст]"/>
      <dgm:spPr/>
      <dgm:t>
        <a:bodyPr/>
        <a:lstStyle/>
        <a:p>
          <a:r>
            <a:rPr lang="ru-RU" dirty="0" smtClean="0"/>
            <a:t>Направляется с использованием личного кабинета ИАС "Общероссийская база вакансий "Работа в России". </a:t>
          </a:r>
          <a:endParaRPr lang="ru-RU" dirty="0"/>
        </a:p>
      </dgm:t>
    </dgm:pt>
    <dgm:pt modelId="{4195D324-C2F4-46E1-BD68-3D11A4E2BAE4}" type="parTrans" cxnId="{AAC143AA-F703-47FD-AA35-BB1FC750D678}">
      <dgm:prSet/>
      <dgm:spPr/>
      <dgm:t>
        <a:bodyPr/>
        <a:lstStyle/>
        <a:p>
          <a:endParaRPr lang="ru-RU"/>
        </a:p>
      </dgm:t>
    </dgm:pt>
    <dgm:pt modelId="{F4C4B0C4-CCF6-4CB5-81CB-0A966C8EFA9C}" type="sibTrans" cxnId="{AAC143AA-F703-47FD-AA35-BB1FC750D678}">
      <dgm:prSet/>
      <dgm:spPr/>
      <dgm:t>
        <a:bodyPr/>
        <a:lstStyle/>
        <a:p>
          <a:endParaRPr lang="ru-RU"/>
        </a:p>
      </dgm:t>
    </dgm:pt>
    <dgm:pt modelId="{945B8E2A-08C4-4480-9EB7-855136899084}">
      <dgm:prSet phldrT="[Текст]"/>
      <dgm:spPr/>
      <dgm:t>
        <a:bodyPr/>
        <a:lstStyle/>
        <a:p>
          <a:r>
            <a:rPr lang="ru-RU" dirty="0" smtClean="0"/>
            <a:t>При подаче заявления поставить галочку «участие в программе государственной поддержки».</a:t>
          </a:r>
          <a:endParaRPr lang="ru-RU" dirty="0"/>
        </a:p>
      </dgm:t>
    </dgm:pt>
    <dgm:pt modelId="{F760B3A9-1039-4926-BF58-960E56F19C94}" type="parTrans" cxnId="{62B5059F-B5DE-4FFB-A936-DCDED6C257ED}">
      <dgm:prSet/>
      <dgm:spPr/>
      <dgm:t>
        <a:bodyPr/>
        <a:lstStyle/>
        <a:p>
          <a:endParaRPr lang="ru-RU"/>
        </a:p>
      </dgm:t>
    </dgm:pt>
    <dgm:pt modelId="{0E1AB00E-63C3-40AF-9631-3191F4E6B370}" type="sibTrans" cxnId="{62B5059F-B5DE-4FFB-A936-DCDED6C257ED}">
      <dgm:prSet/>
      <dgm:spPr/>
      <dgm:t>
        <a:bodyPr/>
        <a:lstStyle/>
        <a:p>
          <a:endParaRPr lang="ru-RU"/>
        </a:p>
      </dgm:t>
    </dgm:pt>
    <dgm:pt modelId="{9CB97169-1E0F-4BAB-97C8-00D033F29AFC}" type="pres">
      <dgm:prSet presAssocID="{F61F53EB-E495-49CD-A016-3F4FF1E4DD03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BA03AF23-9255-441A-9505-192B14280021}" type="pres">
      <dgm:prSet presAssocID="{8B4C8513-38DD-4D76-84AA-406637F9EFA5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1E330AE-096A-4D09-927E-E7F77CEEB6C3}" type="pres">
      <dgm:prSet presAssocID="{3A7C7E78-481F-4B0B-B616-87B2BB06AD1D}" presName="spacer" presStyleCnt="0"/>
      <dgm:spPr/>
      <dgm:t>
        <a:bodyPr/>
        <a:lstStyle/>
        <a:p>
          <a:endParaRPr lang="ru-RU"/>
        </a:p>
      </dgm:t>
    </dgm:pt>
    <dgm:pt modelId="{812A2A93-91A8-4077-8666-E71CE058052E}" type="pres">
      <dgm:prSet presAssocID="{9CB6091B-38A9-4A08-81B0-5E1F77CD6EFB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5A6A5FD-F646-445F-BD45-F986B2E89F26}" type="pres">
      <dgm:prSet presAssocID="{F4C4B0C4-CCF6-4CB5-81CB-0A966C8EFA9C}" presName="spacer" presStyleCnt="0"/>
      <dgm:spPr/>
      <dgm:t>
        <a:bodyPr/>
        <a:lstStyle/>
        <a:p>
          <a:endParaRPr lang="ru-RU"/>
        </a:p>
      </dgm:t>
    </dgm:pt>
    <dgm:pt modelId="{672CC66B-ACEF-4F3E-A4BF-3353A3A89E61}" type="pres">
      <dgm:prSet presAssocID="{945B8E2A-08C4-4480-9EB7-855136899084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EC91A27D-4D67-4342-BB24-4BC6CC892C47}" srcId="{F61F53EB-E495-49CD-A016-3F4FF1E4DD03}" destId="{8B4C8513-38DD-4D76-84AA-406637F9EFA5}" srcOrd="0" destOrd="0" parTransId="{C7F5468A-7B07-4E95-9D20-C5B2193089C9}" sibTransId="{3A7C7E78-481F-4B0B-B616-87B2BB06AD1D}"/>
    <dgm:cxn modelId="{857B81A4-0EA8-4A0F-992F-F284A60512E1}" type="presOf" srcId="{9CB6091B-38A9-4A08-81B0-5E1F77CD6EFB}" destId="{812A2A93-91A8-4077-8666-E71CE058052E}" srcOrd="0" destOrd="0" presId="urn:microsoft.com/office/officeart/2005/8/layout/vList2"/>
    <dgm:cxn modelId="{0E80E4DB-209F-4285-94D8-FA21FF49754D}" type="presOf" srcId="{945B8E2A-08C4-4480-9EB7-855136899084}" destId="{672CC66B-ACEF-4F3E-A4BF-3353A3A89E61}" srcOrd="0" destOrd="0" presId="urn:microsoft.com/office/officeart/2005/8/layout/vList2"/>
    <dgm:cxn modelId="{62B5059F-B5DE-4FFB-A936-DCDED6C257ED}" srcId="{F61F53EB-E495-49CD-A016-3F4FF1E4DD03}" destId="{945B8E2A-08C4-4480-9EB7-855136899084}" srcOrd="2" destOrd="0" parTransId="{F760B3A9-1039-4926-BF58-960E56F19C94}" sibTransId="{0E1AB00E-63C3-40AF-9631-3191F4E6B370}"/>
    <dgm:cxn modelId="{79B7F067-859E-44EC-9228-FA2703F686B5}" type="presOf" srcId="{F61F53EB-E495-49CD-A016-3F4FF1E4DD03}" destId="{9CB97169-1E0F-4BAB-97C8-00D033F29AFC}" srcOrd="0" destOrd="0" presId="urn:microsoft.com/office/officeart/2005/8/layout/vList2"/>
    <dgm:cxn modelId="{C0D7BEF4-0823-4E4F-86CB-F8E7ED1AA760}" type="presOf" srcId="{8B4C8513-38DD-4D76-84AA-406637F9EFA5}" destId="{BA03AF23-9255-441A-9505-192B14280021}" srcOrd="0" destOrd="0" presId="urn:microsoft.com/office/officeart/2005/8/layout/vList2"/>
    <dgm:cxn modelId="{AAC143AA-F703-47FD-AA35-BB1FC750D678}" srcId="{F61F53EB-E495-49CD-A016-3F4FF1E4DD03}" destId="{9CB6091B-38A9-4A08-81B0-5E1F77CD6EFB}" srcOrd="1" destOrd="0" parTransId="{4195D324-C2F4-46E1-BD68-3D11A4E2BAE4}" sibTransId="{F4C4B0C4-CCF6-4CB5-81CB-0A966C8EFA9C}"/>
    <dgm:cxn modelId="{6ADC1227-CADF-4589-898F-7D3D92163DE9}" type="presParOf" srcId="{9CB97169-1E0F-4BAB-97C8-00D033F29AFC}" destId="{BA03AF23-9255-441A-9505-192B14280021}" srcOrd="0" destOrd="0" presId="urn:microsoft.com/office/officeart/2005/8/layout/vList2"/>
    <dgm:cxn modelId="{71C92A14-851A-400E-BA22-D9034E3DE627}" type="presParOf" srcId="{9CB97169-1E0F-4BAB-97C8-00D033F29AFC}" destId="{C1E330AE-096A-4D09-927E-E7F77CEEB6C3}" srcOrd="1" destOrd="0" presId="urn:microsoft.com/office/officeart/2005/8/layout/vList2"/>
    <dgm:cxn modelId="{CFCB123B-CC48-441C-B601-E729553FD9BF}" type="presParOf" srcId="{9CB97169-1E0F-4BAB-97C8-00D033F29AFC}" destId="{812A2A93-91A8-4077-8666-E71CE058052E}" srcOrd="2" destOrd="0" presId="urn:microsoft.com/office/officeart/2005/8/layout/vList2"/>
    <dgm:cxn modelId="{3ED2290F-D4BF-4DDA-B4AD-30E105E5996A}" type="presParOf" srcId="{9CB97169-1E0F-4BAB-97C8-00D033F29AFC}" destId="{D5A6A5FD-F646-445F-BD45-F986B2E89F26}" srcOrd="3" destOrd="0" presId="urn:microsoft.com/office/officeart/2005/8/layout/vList2"/>
    <dgm:cxn modelId="{7DB4DBED-F2ED-44E2-AF93-5C34E3F1DAC2}" type="presParOf" srcId="{9CB97169-1E0F-4BAB-97C8-00D033F29AFC}" destId="{672CC66B-ACEF-4F3E-A4BF-3353A3A89E61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15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F61F53EB-E495-49CD-A016-3F4FF1E4DD03}" type="doc">
      <dgm:prSet loTypeId="urn:microsoft.com/office/officeart/2005/8/layout/vList2" loCatId="list" qsTypeId="urn:microsoft.com/office/officeart/2005/8/quickstyle/simple1" qsCatId="simple" csTypeId="urn:microsoft.com/office/officeart/2005/8/colors/accent6_1" csCatId="accent6" phldr="1"/>
      <dgm:spPr/>
      <dgm:t>
        <a:bodyPr/>
        <a:lstStyle/>
        <a:p>
          <a:endParaRPr lang="ru-RU"/>
        </a:p>
      </dgm:t>
    </dgm:pt>
    <dgm:pt modelId="{284D4630-B8F2-4E00-8F69-54E10F5CA7F7}">
      <dgm:prSet custT="1"/>
      <dgm:spPr/>
      <dgm:t>
        <a:bodyPr/>
        <a:lstStyle/>
        <a:p>
          <a:r>
            <a:rPr lang="ru-RU" sz="1600" dirty="0" smtClean="0"/>
            <a:t>Подбор безработных граждан.</a:t>
          </a:r>
          <a:endParaRPr lang="ru-RU" sz="1600" dirty="0"/>
        </a:p>
      </dgm:t>
    </dgm:pt>
    <dgm:pt modelId="{E7619629-5AB7-45BD-849A-A63C785B7E18}" type="parTrans" cxnId="{A6E83486-682B-4073-98D9-7096358508B3}">
      <dgm:prSet/>
      <dgm:spPr/>
      <dgm:t>
        <a:bodyPr/>
        <a:lstStyle/>
        <a:p>
          <a:endParaRPr lang="ru-RU"/>
        </a:p>
      </dgm:t>
    </dgm:pt>
    <dgm:pt modelId="{4973E391-3B3B-4E09-998E-D186F8306467}" type="sibTrans" cxnId="{A6E83486-682B-4073-98D9-7096358508B3}">
      <dgm:prSet/>
      <dgm:spPr/>
      <dgm:t>
        <a:bodyPr/>
        <a:lstStyle/>
        <a:p>
          <a:endParaRPr lang="ru-RU"/>
        </a:p>
      </dgm:t>
    </dgm:pt>
    <dgm:pt modelId="{9CB97169-1E0F-4BAB-97C8-00D033F29AFC}" type="pres">
      <dgm:prSet presAssocID="{F61F53EB-E495-49CD-A016-3F4FF1E4DD03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E9075C11-C090-4AFC-9355-9E68D6655AE3}" type="pres">
      <dgm:prSet presAssocID="{284D4630-B8F2-4E00-8F69-54E10F5CA7F7}" presName="parentText" presStyleLbl="node1" presStyleIdx="0" presStyleCnt="1" custScaleY="77885" custLinFactNeighborY="-326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E596EC68-5236-479E-8A33-8B56A59DF3DC}" type="presOf" srcId="{284D4630-B8F2-4E00-8F69-54E10F5CA7F7}" destId="{E9075C11-C090-4AFC-9355-9E68D6655AE3}" srcOrd="0" destOrd="0" presId="urn:microsoft.com/office/officeart/2005/8/layout/vList2"/>
    <dgm:cxn modelId="{012F1810-66AE-4D5E-9E3F-7772239694A5}" type="presOf" srcId="{F61F53EB-E495-49CD-A016-3F4FF1E4DD03}" destId="{9CB97169-1E0F-4BAB-97C8-00D033F29AFC}" srcOrd="0" destOrd="0" presId="urn:microsoft.com/office/officeart/2005/8/layout/vList2"/>
    <dgm:cxn modelId="{A6E83486-682B-4073-98D9-7096358508B3}" srcId="{F61F53EB-E495-49CD-A016-3F4FF1E4DD03}" destId="{284D4630-B8F2-4E00-8F69-54E10F5CA7F7}" srcOrd="0" destOrd="0" parTransId="{E7619629-5AB7-45BD-849A-A63C785B7E18}" sibTransId="{4973E391-3B3B-4E09-998E-D186F8306467}"/>
    <dgm:cxn modelId="{C6821983-253D-47A5-B88F-0FD497839901}" type="presParOf" srcId="{9CB97169-1E0F-4BAB-97C8-00D033F29AFC}" destId="{E9075C11-C090-4AFC-9355-9E68D6655AE3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20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C59FB832-012C-4973-9131-6D3CDF5509DD}" type="doc">
      <dgm:prSet loTypeId="urn:microsoft.com/office/officeart/2005/8/layout/lProcess2" loCatId="list" qsTypeId="urn:microsoft.com/office/officeart/2005/8/quickstyle/simple1" qsCatId="simple" csTypeId="urn:microsoft.com/office/officeart/2005/8/colors/accent6_1" csCatId="accent6" phldr="1"/>
      <dgm:spPr/>
      <dgm:t>
        <a:bodyPr/>
        <a:lstStyle/>
        <a:p>
          <a:endParaRPr lang="ru-RU"/>
        </a:p>
      </dgm:t>
    </dgm:pt>
    <dgm:pt modelId="{16DAC677-D219-4A49-8610-A7DBBF2177F2}">
      <dgm:prSet phldrT="[Текст]"/>
      <dgm:spPr/>
      <dgm:t>
        <a:bodyPr/>
        <a:lstStyle/>
        <a:p>
          <a:r>
            <a:rPr lang="ru-RU" dirty="0" smtClean="0"/>
            <a:t>Работодатели, которые получают </a:t>
          </a:r>
          <a:r>
            <a:rPr lang="ru-RU" dirty="0" err="1" smtClean="0"/>
            <a:t>займ</a:t>
          </a:r>
          <a:r>
            <a:rPr lang="ru-RU" dirty="0" smtClean="0"/>
            <a:t> в соответствии с постановлением Правительства РФ от 27 февраля 2021 г. N 279 - на возмещение недополученных ими доходов по кредитам, выданным в 2021 году юридическим лицам и индивидуальным предпринимателям на восстановление предпринимательской деятельности </a:t>
          </a:r>
          <a:endParaRPr lang="ru-RU" dirty="0"/>
        </a:p>
      </dgm:t>
    </dgm:pt>
    <dgm:pt modelId="{C9BF7FE3-42CD-48FA-9A3C-2A6ECB14E871}" type="parTrans" cxnId="{9C6CE6A4-E6C5-4E4F-BA07-7632813413EB}">
      <dgm:prSet/>
      <dgm:spPr/>
      <dgm:t>
        <a:bodyPr/>
        <a:lstStyle/>
        <a:p>
          <a:endParaRPr lang="ru-RU"/>
        </a:p>
      </dgm:t>
    </dgm:pt>
    <dgm:pt modelId="{A5AFE535-715D-402C-B23D-D008FD735419}" type="sibTrans" cxnId="{9C6CE6A4-E6C5-4E4F-BA07-7632813413EB}">
      <dgm:prSet/>
      <dgm:spPr/>
      <dgm:t>
        <a:bodyPr/>
        <a:lstStyle/>
        <a:p>
          <a:endParaRPr lang="ru-RU"/>
        </a:p>
      </dgm:t>
    </dgm:pt>
    <dgm:pt modelId="{62F9A65C-CD0D-4CE2-B5AD-BC5CECF8B0AE}">
      <dgm:prSet phldrT="[Текст]" custT="1"/>
      <dgm:spPr/>
      <dgm:t>
        <a:bodyPr/>
        <a:lstStyle/>
        <a:p>
          <a:r>
            <a:rPr lang="ru-RU" sz="2400" dirty="0" smtClean="0"/>
            <a:t>Работодатели всех видов организации, включая бюджетные до исчерпания лимитов, выделенных ФСС РФ</a:t>
          </a:r>
          <a:endParaRPr lang="ru-RU" sz="2400" dirty="0"/>
        </a:p>
      </dgm:t>
    </dgm:pt>
    <dgm:pt modelId="{D590FA7A-1F6D-41A9-B735-ED7267B1089C}" type="parTrans" cxnId="{C9662A51-6E8E-4DAE-951C-95BFD0ED940B}">
      <dgm:prSet/>
      <dgm:spPr/>
      <dgm:t>
        <a:bodyPr/>
        <a:lstStyle/>
        <a:p>
          <a:endParaRPr lang="ru-RU"/>
        </a:p>
      </dgm:t>
    </dgm:pt>
    <dgm:pt modelId="{474173D5-73A4-4CE3-8C5E-A39B8DA71F82}" type="sibTrans" cxnId="{C9662A51-6E8E-4DAE-951C-95BFD0ED940B}">
      <dgm:prSet/>
      <dgm:spPr/>
      <dgm:t>
        <a:bodyPr/>
        <a:lstStyle/>
        <a:p>
          <a:endParaRPr lang="ru-RU"/>
        </a:p>
      </dgm:t>
    </dgm:pt>
    <dgm:pt modelId="{182578A4-6FFE-44B9-A78E-AACFE59D79C4}">
      <dgm:prSet phldrT="[Текст]" custT="1"/>
      <dgm:spPr/>
      <dgm:t>
        <a:bodyPr/>
        <a:lstStyle/>
        <a:p>
          <a:r>
            <a:rPr lang="ru-RU" sz="2400" dirty="0" smtClean="0"/>
            <a:t>Исключение</a:t>
          </a:r>
          <a:endParaRPr lang="ru-RU" sz="2400" dirty="0"/>
        </a:p>
      </dgm:t>
    </dgm:pt>
    <dgm:pt modelId="{0A0C5806-AFA2-4CD0-809E-07C36C4D8ADF}" type="parTrans" cxnId="{73B18B11-1460-40F3-A868-91DDD3B0C003}">
      <dgm:prSet/>
      <dgm:spPr/>
      <dgm:t>
        <a:bodyPr/>
        <a:lstStyle/>
        <a:p>
          <a:endParaRPr lang="ru-RU"/>
        </a:p>
      </dgm:t>
    </dgm:pt>
    <dgm:pt modelId="{634C8FC1-9B67-44F9-A8BE-C13A379628EF}" type="sibTrans" cxnId="{73B18B11-1460-40F3-A868-91DDD3B0C003}">
      <dgm:prSet/>
      <dgm:spPr/>
      <dgm:t>
        <a:bodyPr/>
        <a:lstStyle/>
        <a:p>
          <a:endParaRPr lang="ru-RU"/>
        </a:p>
      </dgm:t>
    </dgm:pt>
    <dgm:pt modelId="{0635CA2C-36DA-480B-956E-32E2915286A3}">
      <dgm:prSet phldrT="[Текст]"/>
      <dgm:spPr/>
      <dgm:t>
        <a:bodyPr/>
        <a:lstStyle/>
        <a:p>
          <a:endParaRPr lang="ru-RU" dirty="0"/>
        </a:p>
      </dgm:t>
    </dgm:pt>
    <dgm:pt modelId="{F3321DED-F69E-479C-B2AB-506A2535EF37}" type="parTrans" cxnId="{E7C9CF66-F3B9-4586-9060-0BAE8BDC2A51}">
      <dgm:prSet/>
      <dgm:spPr/>
      <dgm:t>
        <a:bodyPr/>
        <a:lstStyle/>
        <a:p>
          <a:endParaRPr lang="ru-RU"/>
        </a:p>
      </dgm:t>
    </dgm:pt>
    <dgm:pt modelId="{C21343EF-7747-43B2-A0E4-D8BFE78A0521}" type="sibTrans" cxnId="{E7C9CF66-F3B9-4586-9060-0BAE8BDC2A51}">
      <dgm:prSet/>
      <dgm:spPr/>
      <dgm:t>
        <a:bodyPr/>
        <a:lstStyle/>
        <a:p>
          <a:endParaRPr lang="ru-RU"/>
        </a:p>
      </dgm:t>
    </dgm:pt>
    <dgm:pt modelId="{CB020722-F1DF-4488-B5A8-0F8AF475FA6C}" type="pres">
      <dgm:prSet presAssocID="{C59FB832-012C-4973-9131-6D3CDF5509DD}" presName="theList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FAA21DD0-9185-4E80-9158-CBFE08282A6B}" type="pres">
      <dgm:prSet presAssocID="{0635CA2C-36DA-480B-956E-32E2915286A3}" presName="compNode" presStyleCnt="0"/>
      <dgm:spPr/>
      <dgm:t>
        <a:bodyPr/>
        <a:lstStyle/>
        <a:p>
          <a:endParaRPr lang="ru-RU"/>
        </a:p>
      </dgm:t>
    </dgm:pt>
    <dgm:pt modelId="{787719BB-98A1-46AB-A8AA-EEDBD3132032}" type="pres">
      <dgm:prSet presAssocID="{0635CA2C-36DA-480B-956E-32E2915286A3}" presName="aNode" presStyleLbl="bgShp" presStyleIdx="0" presStyleCnt="2"/>
      <dgm:spPr/>
      <dgm:t>
        <a:bodyPr/>
        <a:lstStyle/>
        <a:p>
          <a:endParaRPr lang="ru-RU"/>
        </a:p>
      </dgm:t>
    </dgm:pt>
    <dgm:pt modelId="{751EE303-EBEC-45B4-B686-47205203260B}" type="pres">
      <dgm:prSet presAssocID="{0635CA2C-36DA-480B-956E-32E2915286A3}" presName="textNode" presStyleLbl="bgShp" presStyleIdx="0" presStyleCnt="2"/>
      <dgm:spPr/>
      <dgm:t>
        <a:bodyPr/>
        <a:lstStyle/>
        <a:p>
          <a:endParaRPr lang="ru-RU"/>
        </a:p>
      </dgm:t>
    </dgm:pt>
    <dgm:pt modelId="{308ED1E2-36CB-484B-BB88-86AD84A57E35}" type="pres">
      <dgm:prSet presAssocID="{0635CA2C-36DA-480B-956E-32E2915286A3}" presName="compChildNode" presStyleCnt="0"/>
      <dgm:spPr/>
      <dgm:t>
        <a:bodyPr/>
        <a:lstStyle/>
        <a:p>
          <a:endParaRPr lang="ru-RU"/>
        </a:p>
      </dgm:t>
    </dgm:pt>
    <dgm:pt modelId="{76978DED-41C7-4544-95B0-959F8296D575}" type="pres">
      <dgm:prSet presAssocID="{0635CA2C-36DA-480B-956E-32E2915286A3}" presName="theInnerList" presStyleCnt="0"/>
      <dgm:spPr/>
      <dgm:t>
        <a:bodyPr/>
        <a:lstStyle/>
        <a:p>
          <a:endParaRPr lang="ru-RU"/>
        </a:p>
      </dgm:t>
    </dgm:pt>
    <dgm:pt modelId="{C3435389-F40C-470E-A1F9-F4AD39351F82}" type="pres">
      <dgm:prSet presAssocID="{62F9A65C-CD0D-4CE2-B5AD-BC5CECF8B0AE}" presName="childNode" presStyleLbl="node1" presStyleIdx="0" presStyleCnt="2" custScaleX="107974" custScaleY="153997" custLinFactNeighborX="0" custLinFactNeighborY="-3174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D750350-F3FB-4475-8114-55E7647B284D}" type="pres">
      <dgm:prSet presAssocID="{0635CA2C-36DA-480B-956E-32E2915286A3}" presName="aSpace" presStyleCnt="0"/>
      <dgm:spPr/>
      <dgm:t>
        <a:bodyPr/>
        <a:lstStyle/>
        <a:p>
          <a:endParaRPr lang="ru-RU"/>
        </a:p>
      </dgm:t>
    </dgm:pt>
    <dgm:pt modelId="{BA629EF2-3F2C-4ACB-AE19-9CB522258895}" type="pres">
      <dgm:prSet presAssocID="{182578A4-6FFE-44B9-A78E-AACFE59D79C4}" presName="compNode" presStyleCnt="0"/>
      <dgm:spPr/>
      <dgm:t>
        <a:bodyPr/>
        <a:lstStyle/>
        <a:p>
          <a:endParaRPr lang="ru-RU"/>
        </a:p>
      </dgm:t>
    </dgm:pt>
    <dgm:pt modelId="{92079BF3-D9BC-4E98-845F-67AF17D97F9F}" type="pres">
      <dgm:prSet presAssocID="{182578A4-6FFE-44B9-A78E-AACFE59D79C4}" presName="aNode" presStyleLbl="bgShp" presStyleIdx="1" presStyleCnt="2" custLinFactNeighborX="595"/>
      <dgm:spPr/>
      <dgm:t>
        <a:bodyPr/>
        <a:lstStyle/>
        <a:p>
          <a:endParaRPr lang="ru-RU"/>
        </a:p>
      </dgm:t>
    </dgm:pt>
    <dgm:pt modelId="{E1E518C6-387B-4E04-9872-48C525C16529}" type="pres">
      <dgm:prSet presAssocID="{182578A4-6FFE-44B9-A78E-AACFE59D79C4}" presName="textNode" presStyleLbl="bgShp" presStyleIdx="1" presStyleCnt="2"/>
      <dgm:spPr/>
      <dgm:t>
        <a:bodyPr/>
        <a:lstStyle/>
        <a:p>
          <a:endParaRPr lang="ru-RU"/>
        </a:p>
      </dgm:t>
    </dgm:pt>
    <dgm:pt modelId="{80522302-6634-4393-AF90-BE3E33006CCC}" type="pres">
      <dgm:prSet presAssocID="{182578A4-6FFE-44B9-A78E-AACFE59D79C4}" presName="compChildNode" presStyleCnt="0"/>
      <dgm:spPr/>
      <dgm:t>
        <a:bodyPr/>
        <a:lstStyle/>
        <a:p>
          <a:endParaRPr lang="ru-RU"/>
        </a:p>
      </dgm:t>
    </dgm:pt>
    <dgm:pt modelId="{3CF6B504-DA0F-40E4-9C6C-73DE9EE9E6B3}" type="pres">
      <dgm:prSet presAssocID="{182578A4-6FFE-44B9-A78E-AACFE59D79C4}" presName="theInnerList" presStyleCnt="0"/>
      <dgm:spPr/>
      <dgm:t>
        <a:bodyPr/>
        <a:lstStyle/>
        <a:p>
          <a:endParaRPr lang="ru-RU"/>
        </a:p>
      </dgm:t>
    </dgm:pt>
    <dgm:pt modelId="{F45F737D-955F-4EAB-9158-B64AA8A6D629}" type="pres">
      <dgm:prSet presAssocID="{16DAC677-D219-4A49-8610-A7DBBF2177F2}" presName="childNode" presStyleLbl="node1" presStyleIdx="1" presStyleCnt="2" custScaleX="107265" custScaleY="13183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73B18B11-1460-40F3-A868-91DDD3B0C003}" srcId="{C59FB832-012C-4973-9131-6D3CDF5509DD}" destId="{182578A4-6FFE-44B9-A78E-AACFE59D79C4}" srcOrd="1" destOrd="0" parTransId="{0A0C5806-AFA2-4CD0-809E-07C36C4D8ADF}" sibTransId="{634C8FC1-9B67-44F9-A8BE-C13A379628EF}"/>
    <dgm:cxn modelId="{C9662A51-6E8E-4DAE-951C-95BFD0ED940B}" srcId="{0635CA2C-36DA-480B-956E-32E2915286A3}" destId="{62F9A65C-CD0D-4CE2-B5AD-BC5CECF8B0AE}" srcOrd="0" destOrd="0" parTransId="{D590FA7A-1F6D-41A9-B735-ED7267B1089C}" sibTransId="{474173D5-73A4-4CE3-8C5E-A39B8DA71F82}"/>
    <dgm:cxn modelId="{9C6CE6A4-E6C5-4E4F-BA07-7632813413EB}" srcId="{182578A4-6FFE-44B9-A78E-AACFE59D79C4}" destId="{16DAC677-D219-4A49-8610-A7DBBF2177F2}" srcOrd="0" destOrd="0" parTransId="{C9BF7FE3-42CD-48FA-9A3C-2A6ECB14E871}" sibTransId="{A5AFE535-715D-402C-B23D-D008FD735419}"/>
    <dgm:cxn modelId="{FCE11A3D-29C5-43C9-BEC4-90C76456A89B}" type="presOf" srcId="{16DAC677-D219-4A49-8610-A7DBBF2177F2}" destId="{F45F737D-955F-4EAB-9158-B64AA8A6D629}" srcOrd="0" destOrd="0" presId="urn:microsoft.com/office/officeart/2005/8/layout/lProcess2"/>
    <dgm:cxn modelId="{01C8807B-8408-4DED-BDBB-B4563471BB59}" type="presOf" srcId="{62F9A65C-CD0D-4CE2-B5AD-BC5CECF8B0AE}" destId="{C3435389-F40C-470E-A1F9-F4AD39351F82}" srcOrd="0" destOrd="0" presId="urn:microsoft.com/office/officeart/2005/8/layout/lProcess2"/>
    <dgm:cxn modelId="{D2B2F8C0-309B-4829-95BB-1AE04DF5DFF1}" type="presOf" srcId="{182578A4-6FFE-44B9-A78E-AACFE59D79C4}" destId="{E1E518C6-387B-4E04-9872-48C525C16529}" srcOrd="1" destOrd="0" presId="urn:microsoft.com/office/officeart/2005/8/layout/lProcess2"/>
    <dgm:cxn modelId="{F3EBF890-5507-4D30-A5FB-71EEF020B2BF}" type="presOf" srcId="{182578A4-6FFE-44B9-A78E-AACFE59D79C4}" destId="{92079BF3-D9BC-4E98-845F-67AF17D97F9F}" srcOrd="0" destOrd="0" presId="urn:microsoft.com/office/officeart/2005/8/layout/lProcess2"/>
    <dgm:cxn modelId="{E7C9CF66-F3B9-4586-9060-0BAE8BDC2A51}" srcId="{C59FB832-012C-4973-9131-6D3CDF5509DD}" destId="{0635CA2C-36DA-480B-956E-32E2915286A3}" srcOrd="0" destOrd="0" parTransId="{F3321DED-F69E-479C-B2AB-506A2535EF37}" sibTransId="{C21343EF-7747-43B2-A0E4-D8BFE78A0521}"/>
    <dgm:cxn modelId="{B0D27D43-8DC9-4ACA-8E03-14298A505BE0}" type="presOf" srcId="{0635CA2C-36DA-480B-956E-32E2915286A3}" destId="{751EE303-EBEC-45B4-B686-47205203260B}" srcOrd="1" destOrd="0" presId="urn:microsoft.com/office/officeart/2005/8/layout/lProcess2"/>
    <dgm:cxn modelId="{584D10EF-7D75-4967-B9EA-F3FCF6131751}" type="presOf" srcId="{0635CA2C-36DA-480B-956E-32E2915286A3}" destId="{787719BB-98A1-46AB-A8AA-EEDBD3132032}" srcOrd="0" destOrd="0" presId="urn:microsoft.com/office/officeart/2005/8/layout/lProcess2"/>
    <dgm:cxn modelId="{822C1D5C-2596-48C5-836E-469D65F8848F}" type="presOf" srcId="{C59FB832-012C-4973-9131-6D3CDF5509DD}" destId="{CB020722-F1DF-4488-B5A8-0F8AF475FA6C}" srcOrd="0" destOrd="0" presId="urn:microsoft.com/office/officeart/2005/8/layout/lProcess2"/>
    <dgm:cxn modelId="{FF3F901B-DB09-4E94-89B1-A41656162C76}" type="presParOf" srcId="{CB020722-F1DF-4488-B5A8-0F8AF475FA6C}" destId="{FAA21DD0-9185-4E80-9158-CBFE08282A6B}" srcOrd="0" destOrd="0" presId="urn:microsoft.com/office/officeart/2005/8/layout/lProcess2"/>
    <dgm:cxn modelId="{7BDF43A6-D1F0-4E59-BCFD-008085C255CC}" type="presParOf" srcId="{FAA21DD0-9185-4E80-9158-CBFE08282A6B}" destId="{787719BB-98A1-46AB-A8AA-EEDBD3132032}" srcOrd="0" destOrd="0" presId="urn:microsoft.com/office/officeart/2005/8/layout/lProcess2"/>
    <dgm:cxn modelId="{E7FC1766-30A3-4EED-8A74-088706722881}" type="presParOf" srcId="{FAA21DD0-9185-4E80-9158-CBFE08282A6B}" destId="{751EE303-EBEC-45B4-B686-47205203260B}" srcOrd="1" destOrd="0" presId="urn:microsoft.com/office/officeart/2005/8/layout/lProcess2"/>
    <dgm:cxn modelId="{553C26F3-C87B-4EBB-A81A-26677ED3A8C6}" type="presParOf" srcId="{FAA21DD0-9185-4E80-9158-CBFE08282A6B}" destId="{308ED1E2-36CB-484B-BB88-86AD84A57E35}" srcOrd="2" destOrd="0" presId="urn:microsoft.com/office/officeart/2005/8/layout/lProcess2"/>
    <dgm:cxn modelId="{AFD8FC02-B4C8-4BB8-A2ED-D0DD516C0593}" type="presParOf" srcId="{308ED1E2-36CB-484B-BB88-86AD84A57E35}" destId="{76978DED-41C7-4544-95B0-959F8296D575}" srcOrd="0" destOrd="0" presId="urn:microsoft.com/office/officeart/2005/8/layout/lProcess2"/>
    <dgm:cxn modelId="{041C9AFB-9056-4CD1-B8E1-24552AC462CF}" type="presParOf" srcId="{76978DED-41C7-4544-95B0-959F8296D575}" destId="{C3435389-F40C-470E-A1F9-F4AD39351F82}" srcOrd="0" destOrd="0" presId="urn:microsoft.com/office/officeart/2005/8/layout/lProcess2"/>
    <dgm:cxn modelId="{BBE597C2-4B0E-4697-A375-14B443590E21}" type="presParOf" srcId="{CB020722-F1DF-4488-B5A8-0F8AF475FA6C}" destId="{8D750350-F3FB-4475-8114-55E7647B284D}" srcOrd="1" destOrd="0" presId="urn:microsoft.com/office/officeart/2005/8/layout/lProcess2"/>
    <dgm:cxn modelId="{A299F73C-058E-456D-B28E-EF48DF9B5DC4}" type="presParOf" srcId="{CB020722-F1DF-4488-B5A8-0F8AF475FA6C}" destId="{BA629EF2-3F2C-4ACB-AE19-9CB522258895}" srcOrd="2" destOrd="0" presId="urn:microsoft.com/office/officeart/2005/8/layout/lProcess2"/>
    <dgm:cxn modelId="{C2F9C73A-20B7-458F-BD9C-91781EFB4A50}" type="presParOf" srcId="{BA629EF2-3F2C-4ACB-AE19-9CB522258895}" destId="{92079BF3-D9BC-4E98-845F-67AF17D97F9F}" srcOrd="0" destOrd="0" presId="urn:microsoft.com/office/officeart/2005/8/layout/lProcess2"/>
    <dgm:cxn modelId="{4A1E1B90-B4CA-4022-84B8-7DE9A264661B}" type="presParOf" srcId="{BA629EF2-3F2C-4ACB-AE19-9CB522258895}" destId="{E1E518C6-387B-4E04-9872-48C525C16529}" srcOrd="1" destOrd="0" presId="urn:microsoft.com/office/officeart/2005/8/layout/lProcess2"/>
    <dgm:cxn modelId="{6E6EC440-1A1E-4980-A71D-B7507E5510AA}" type="presParOf" srcId="{BA629EF2-3F2C-4ACB-AE19-9CB522258895}" destId="{80522302-6634-4393-AF90-BE3E33006CCC}" srcOrd="2" destOrd="0" presId="urn:microsoft.com/office/officeart/2005/8/layout/lProcess2"/>
    <dgm:cxn modelId="{D922CE7C-9773-4579-A5DE-9E13418271D3}" type="presParOf" srcId="{80522302-6634-4393-AF90-BE3E33006CCC}" destId="{3CF6B504-DA0F-40E4-9C6C-73DE9EE9E6B3}" srcOrd="0" destOrd="0" presId="urn:microsoft.com/office/officeart/2005/8/layout/lProcess2"/>
    <dgm:cxn modelId="{1A472598-FA03-4328-A3DB-728EB3512A3D}" type="presParOf" srcId="{3CF6B504-DA0F-40E4-9C6C-73DE9EE9E6B3}" destId="{F45F737D-955F-4EAB-9158-B64AA8A6D629}" srcOrd="0" destOrd="0" presId="urn:microsoft.com/office/officeart/2005/8/layout/lProcess2"/>
  </dgm:cxnLst>
  <dgm:bg/>
  <dgm:whole/>
  <dgm:extLst>
    <a:ext uri="http://schemas.microsoft.com/office/drawing/2008/diagram">
      <dsp:dataModelExt xmlns:dsp="http://schemas.microsoft.com/office/drawing/2008/diagram" relId="rId10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B12A0E57-7CBE-4536-A070-70299E30C71A}" type="doc">
      <dgm:prSet loTypeId="urn:microsoft.com/office/officeart/2008/layout/AlternatingPictureBlocks" loCatId="list" qsTypeId="urn:microsoft.com/office/officeart/2005/8/quickstyle/simple1" qsCatId="simple" csTypeId="urn:microsoft.com/office/officeart/2005/8/colors/accent6_4" csCatId="accent6" phldr="1"/>
      <dgm:spPr/>
      <dgm:t>
        <a:bodyPr/>
        <a:lstStyle/>
        <a:p>
          <a:endParaRPr lang="ru-RU"/>
        </a:p>
      </dgm:t>
    </dgm:pt>
    <dgm:pt modelId="{54167865-1217-4AB8-92CC-EE1668006DB1}">
      <dgm:prSet phldrT="[Текст]"/>
      <dgm:spPr/>
      <dgm:t>
        <a:bodyPr/>
        <a:lstStyle/>
        <a:p>
          <a:r>
            <a:rPr lang="ru-RU" smtClean="0"/>
            <a:t>У работодателя должна быть государственная регистрация, осуществленная до 1 января 2021 г.</a:t>
          </a:r>
          <a:endParaRPr lang="ru-RU"/>
        </a:p>
      </dgm:t>
    </dgm:pt>
    <dgm:pt modelId="{A2419B62-EE16-4956-8CF8-4EFC700206B8}" type="parTrans" cxnId="{4F3098A9-37FF-44A4-A14C-7405AFB9DD99}">
      <dgm:prSet/>
      <dgm:spPr/>
      <dgm:t>
        <a:bodyPr/>
        <a:lstStyle/>
        <a:p>
          <a:endParaRPr lang="ru-RU"/>
        </a:p>
      </dgm:t>
    </dgm:pt>
    <dgm:pt modelId="{32086587-C6DB-4C67-B08D-4E51BA247516}" type="sibTrans" cxnId="{4F3098A9-37FF-44A4-A14C-7405AFB9DD99}">
      <dgm:prSet/>
      <dgm:spPr/>
      <dgm:t>
        <a:bodyPr/>
        <a:lstStyle/>
        <a:p>
          <a:endParaRPr lang="ru-RU"/>
        </a:p>
      </dgm:t>
    </dgm:pt>
    <dgm:pt modelId="{31A7C296-5EC0-4445-B743-94A466C76619}">
      <dgm:prSet/>
      <dgm:spPr/>
      <dgm:t>
        <a:bodyPr/>
        <a:lstStyle/>
        <a:p>
          <a:r>
            <a:rPr lang="ru-RU" b="0" dirty="0" smtClean="0">
              <a:solidFill>
                <a:schemeClr val="bg1"/>
              </a:solidFill>
            </a:rPr>
            <a:t>Работодатель должен направить в Фонд социального страхования </a:t>
          </a:r>
          <a:r>
            <a:rPr lang="ru-RU" b="0" i="1" dirty="0" smtClean="0">
              <a:solidFill>
                <a:schemeClr val="bg1"/>
              </a:solidFill>
            </a:rPr>
            <a:t>(в федеральную государственную информационную систему "Единая интегрированная информационная система "Соцстрах")</a:t>
          </a:r>
          <a:r>
            <a:rPr lang="ru-RU" b="0" dirty="0" smtClean="0">
              <a:solidFill>
                <a:schemeClr val="bg1"/>
              </a:solidFill>
            </a:rPr>
            <a:t> – заявление о включении его в реестр. Если у работодателя нет сервисов информационного взаимодействия, позволяющих это сделать, то программное обеспечение фонд предоставит на безвозмездной основе. </a:t>
          </a:r>
          <a:endParaRPr lang="ru-RU" b="0" dirty="0">
            <a:solidFill>
              <a:schemeClr val="bg1"/>
            </a:solidFill>
          </a:endParaRPr>
        </a:p>
      </dgm:t>
    </dgm:pt>
    <dgm:pt modelId="{138818A7-7D2F-4F48-A56E-3C669B522AC5}" type="parTrans" cxnId="{E7C69EA8-AF61-4717-8E39-D7903EF12BFC}">
      <dgm:prSet/>
      <dgm:spPr/>
      <dgm:t>
        <a:bodyPr/>
        <a:lstStyle/>
        <a:p>
          <a:endParaRPr lang="ru-RU"/>
        </a:p>
      </dgm:t>
    </dgm:pt>
    <dgm:pt modelId="{C657FCC5-60B9-4164-818C-E83880BCFB9D}" type="sibTrans" cxnId="{E7C69EA8-AF61-4717-8E39-D7903EF12BFC}">
      <dgm:prSet/>
      <dgm:spPr/>
      <dgm:t>
        <a:bodyPr/>
        <a:lstStyle/>
        <a:p>
          <a:endParaRPr lang="ru-RU"/>
        </a:p>
      </dgm:t>
    </dgm:pt>
    <dgm:pt modelId="{0CC06D3D-6BF2-466D-8676-7704B6FB2D3F}" type="pres">
      <dgm:prSet presAssocID="{B12A0E57-7CBE-4536-A070-70299E30C71A}" presName="linearFlow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37D751C6-82C8-4477-8C33-6589B09BD35C}" type="pres">
      <dgm:prSet presAssocID="{54167865-1217-4AB8-92CC-EE1668006DB1}" presName="comp" presStyleCnt="0"/>
      <dgm:spPr/>
      <dgm:t>
        <a:bodyPr/>
        <a:lstStyle/>
        <a:p>
          <a:endParaRPr lang="ru-RU"/>
        </a:p>
      </dgm:t>
    </dgm:pt>
    <dgm:pt modelId="{48B19838-8D7A-44B8-AB01-C2E5D1D6AC3B}" type="pres">
      <dgm:prSet presAssocID="{54167865-1217-4AB8-92CC-EE1668006DB1}" presName="rect2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20D7DE4-F02A-457D-B0E4-CB5AE8D4C8F8}" type="pres">
      <dgm:prSet presAssocID="{54167865-1217-4AB8-92CC-EE1668006DB1}" presName="rect1" presStyleLbl="lnNode1" presStyleIdx="0" presStyleCnt="2" custScaleX="97786" custScaleY="89631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21000" r="-21000"/>
          </a:stretch>
        </a:blipFill>
      </dgm:spPr>
      <dgm:t>
        <a:bodyPr/>
        <a:lstStyle/>
        <a:p>
          <a:endParaRPr lang="ru-RU"/>
        </a:p>
      </dgm:t>
    </dgm:pt>
    <dgm:pt modelId="{8D4ED8E8-45F4-4A99-BE4E-15748A2294DA}" type="pres">
      <dgm:prSet presAssocID="{32086587-C6DB-4C67-B08D-4E51BA247516}" presName="sibTrans" presStyleCnt="0"/>
      <dgm:spPr/>
      <dgm:t>
        <a:bodyPr/>
        <a:lstStyle/>
        <a:p>
          <a:endParaRPr lang="ru-RU"/>
        </a:p>
      </dgm:t>
    </dgm:pt>
    <dgm:pt modelId="{24321AAC-5071-47F3-850C-6BD028D0E06A}" type="pres">
      <dgm:prSet presAssocID="{31A7C296-5EC0-4445-B743-94A466C76619}" presName="comp" presStyleCnt="0"/>
      <dgm:spPr/>
      <dgm:t>
        <a:bodyPr/>
        <a:lstStyle/>
        <a:p>
          <a:endParaRPr lang="ru-RU"/>
        </a:p>
      </dgm:t>
    </dgm:pt>
    <dgm:pt modelId="{2E2709C8-118F-4CDE-8AE2-157BCD3C02AE}" type="pres">
      <dgm:prSet presAssocID="{31A7C296-5EC0-4445-B743-94A466C76619}" presName="rect2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F3ED215-0061-4832-9CBF-2205E6113213}" type="pres">
      <dgm:prSet presAssocID="{31A7C296-5EC0-4445-B743-94A466C76619}" presName="rect1" presStyleLbl="lnNode1" presStyleIdx="1" presStyleCnt="2" custScaleY="86542" custLinFactNeighborX="-656" custLinFactNeighborY="-2842"/>
      <dgm:spPr>
        <a:blipFill dpi="0" rotWithShape="1"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909" t="3376" r="-1512" b="4919"/>
          </a:stretch>
        </a:blipFill>
      </dgm:spPr>
      <dgm:t>
        <a:bodyPr/>
        <a:lstStyle/>
        <a:p>
          <a:endParaRPr lang="ru-RU"/>
        </a:p>
      </dgm:t>
    </dgm:pt>
  </dgm:ptLst>
  <dgm:cxnLst>
    <dgm:cxn modelId="{A0D6781C-F805-47F0-94B8-C6B5301D0355}" type="presOf" srcId="{54167865-1217-4AB8-92CC-EE1668006DB1}" destId="{48B19838-8D7A-44B8-AB01-C2E5D1D6AC3B}" srcOrd="0" destOrd="0" presId="urn:microsoft.com/office/officeart/2008/layout/AlternatingPictureBlocks"/>
    <dgm:cxn modelId="{FC26C057-F568-4E27-BBAF-C4E410142250}" type="presOf" srcId="{31A7C296-5EC0-4445-B743-94A466C76619}" destId="{2E2709C8-118F-4CDE-8AE2-157BCD3C02AE}" srcOrd="0" destOrd="0" presId="urn:microsoft.com/office/officeart/2008/layout/AlternatingPictureBlocks"/>
    <dgm:cxn modelId="{4F3098A9-37FF-44A4-A14C-7405AFB9DD99}" srcId="{B12A0E57-7CBE-4536-A070-70299E30C71A}" destId="{54167865-1217-4AB8-92CC-EE1668006DB1}" srcOrd="0" destOrd="0" parTransId="{A2419B62-EE16-4956-8CF8-4EFC700206B8}" sibTransId="{32086587-C6DB-4C67-B08D-4E51BA247516}"/>
    <dgm:cxn modelId="{E7C69EA8-AF61-4717-8E39-D7903EF12BFC}" srcId="{B12A0E57-7CBE-4536-A070-70299E30C71A}" destId="{31A7C296-5EC0-4445-B743-94A466C76619}" srcOrd="1" destOrd="0" parTransId="{138818A7-7D2F-4F48-A56E-3C669B522AC5}" sibTransId="{C657FCC5-60B9-4164-818C-E83880BCFB9D}"/>
    <dgm:cxn modelId="{BCB7965B-21A0-4191-B135-2B5D0DBDE793}" type="presOf" srcId="{B12A0E57-7CBE-4536-A070-70299E30C71A}" destId="{0CC06D3D-6BF2-466D-8676-7704B6FB2D3F}" srcOrd="0" destOrd="0" presId="urn:microsoft.com/office/officeart/2008/layout/AlternatingPictureBlocks"/>
    <dgm:cxn modelId="{EDD45B57-CF24-4242-91C6-D73FE4010679}" type="presParOf" srcId="{0CC06D3D-6BF2-466D-8676-7704B6FB2D3F}" destId="{37D751C6-82C8-4477-8C33-6589B09BD35C}" srcOrd="0" destOrd="0" presId="urn:microsoft.com/office/officeart/2008/layout/AlternatingPictureBlocks"/>
    <dgm:cxn modelId="{C3120FBC-A74A-4D34-BA86-BA294F6D9E4A}" type="presParOf" srcId="{37D751C6-82C8-4477-8C33-6589B09BD35C}" destId="{48B19838-8D7A-44B8-AB01-C2E5D1D6AC3B}" srcOrd="0" destOrd="0" presId="urn:microsoft.com/office/officeart/2008/layout/AlternatingPictureBlocks"/>
    <dgm:cxn modelId="{3DF3E837-69A1-46DE-AD0F-EA3CF3A8DBA5}" type="presParOf" srcId="{37D751C6-82C8-4477-8C33-6589B09BD35C}" destId="{520D7DE4-F02A-457D-B0E4-CB5AE8D4C8F8}" srcOrd="1" destOrd="0" presId="urn:microsoft.com/office/officeart/2008/layout/AlternatingPictureBlocks"/>
    <dgm:cxn modelId="{A16A20D9-589B-4EE3-809B-4E7CD70C2183}" type="presParOf" srcId="{0CC06D3D-6BF2-466D-8676-7704B6FB2D3F}" destId="{8D4ED8E8-45F4-4A99-BE4E-15748A2294DA}" srcOrd="1" destOrd="0" presId="urn:microsoft.com/office/officeart/2008/layout/AlternatingPictureBlocks"/>
    <dgm:cxn modelId="{8EF2D839-A4A7-4B6C-AAA0-46DE4ED08C08}" type="presParOf" srcId="{0CC06D3D-6BF2-466D-8676-7704B6FB2D3F}" destId="{24321AAC-5071-47F3-850C-6BD028D0E06A}" srcOrd="2" destOrd="0" presId="urn:microsoft.com/office/officeart/2008/layout/AlternatingPictureBlocks"/>
    <dgm:cxn modelId="{255320A7-D82A-4889-BEEF-C4B0E1DC03E7}" type="presParOf" srcId="{24321AAC-5071-47F3-850C-6BD028D0E06A}" destId="{2E2709C8-118F-4CDE-8AE2-157BCD3C02AE}" srcOrd="0" destOrd="0" presId="urn:microsoft.com/office/officeart/2008/layout/AlternatingPictureBlocks"/>
    <dgm:cxn modelId="{41311458-2260-449D-8760-7F5924592201}" type="presParOf" srcId="{24321AAC-5071-47F3-850C-6BD028D0E06A}" destId="{7F3ED215-0061-4832-9CBF-2205E6113213}" srcOrd="1" destOrd="0" presId="urn:microsoft.com/office/officeart/2008/layout/AlternatingPictureBlocks"/>
  </dgm:cxnLst>
  <dgm:bg/>
  <dgm:whole/>
  <dgm:extLst>
    <a:ext uri="http://schemas.microsoft.com/office/drawing/2008/diagram">
      <dsp:dataModelExt xmlns:dsp="http://schemas.microsoft.com/office/drawing/2008/diagram" relId="rId10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83ACF472-7071-4B68-807D-DCB42D3604DC}" type="doc">
      <dgm:prSet loTypeId="urn:microsoft.com/office/officeart/2005/8/layout/vProcess5" loCatId="process" qsTypeId="urn:microsoft.com/office/officeart/2005/8/quickstyle/simple1" qsCatId="simple" csTypeId="urn:microsoft.com/office/officeart/2005/8/colors/accent6_1" csCatId="accent6" phldr="1"/>
      <dgm:spPr/>
      <dgm:t>
        <a:bodyPr/>
        <a:lstStyle/>
        <a:p>
          <a:endParaRPr lang="ru-RU"/>
        </a:p>
      </dgm:t>
    </dgm:pt>
    <dgm:pt modelId="{1035D6D7-DBC0-4634-AF0F-B5D8D41183A1}">
      <dgm:prSet phldrT="[Текст]"/>
      <dgm:spPr/>
      <dgm:t>
        <a:bodyPr/>
        <a:lstStyle/>
        <a:p>
          <a:pPr algn="ctr"/>
          <a:r>
            <a:rPr lang="ru-RU" dirty="0" smtClean="0"/>
            <a:t>После месяца с момента трудоустройства безработного, попадающего под указанные критерии, работодатель должен направить заявление на перечисление субсидии в ФСС. </a:t>
          </a:r>
          <a:endParaRPr lang="ru-RU" dirty="0"/>
        </a:p>
      </dgm:t>
    </dgm:pt>
    <dgm:pt modelId="{336DAE6D-122D-4D04-8B8A-7B15F482EAC0}" type="parTrans" cxnId="{990CEF20-1437-4228-8F3B-3A807201EAA6}">
      <dgm:prSet/>
      <dgm:spPr/>
      <dgm:t>
        <a:bodyPr/>
        <a:lstStyle/>
        <a:p>
          <a:endParaRPr lang="ru-RU"/>
        </a:p>
      </dgm:t>
    </dgm:pt>
    <dgm:pt modelId="{FABAE1AF-CC1E-46C9-8CC3-3473C94D1E60}" type="sibTrans" cxnId="{990CEF20-1437-4228-8F3B-3A807201EAA6}">
      <dgm:prSet/>
      <dgm:spPr/>
      <dgm:t>
        <a:bodyPr/>
        <a:lstStyle/>
        <a:p>
          <a:endParaRPr lang="ru-RU"/>
        </a:p>
      </dgm:t>
    </dgm:pt>
    <dgm:pt modelId="{4124C8AD-3F0D-4BFC-9A67-A57885FEDFC3}">
      <dgm:prSet phldrT="[Текст]"/>
      <dgm:spPr/>
      <dgm:t>
        <a:bodyPr/>
        <a:lstStyle/>
        <a:p>
          <a:pPr algn="ctr"/>
          <a:r>
            <a:rPr lang="ru-RU" dirty="0" smtClean="0"/>
            <a:t>Заявление направляется в ФСС 1 раз, дальнейшие перечисления будут идти автоматически. </a:t>
          </a:r>
          <a:endParaRPr lang="ru-RU" dirty="0"/>
        </a:p>
      </dgm:t>
    </dgm:pt>
    <dgm:pt modelId="{AEE1C169-74F4-4637-9DE9-22252F69CC03}" type="parTrans" cxnId="{BF1BDEF0-DF22-4657-9110-3AAB04AD114D}">
      <dgm:prSet/>
      <dgm:spPr/>
      <dgm:t>
        <a:bodyPr/>
        <a:lstStyle/>
        <a:p>
          <a:endParaRPr lang="ru-RU"/>
        </a:p>
      </dgm:t>
    </dgm:pt>
    <dgm:pt modelId="{DA4887C4-D102-4B52-BB3F-5A3352E079FA}" type="sibTrans" cxnId="{BF1BDEF0-DF22-4657-9110-3AAB04AD114D}">
      <dgm:prSet/>
      <dgm:spPr/>
      <dgm:t>
        <a:bodyPr/>
        <a:lstStyle/>
        <a:p>
          <a:endParaRPr lang="ru-RU">
            <a:ln>
              <a:noFill/>
            </a:ln>
            <a:noFill/>
          </a:endParaRPr>
        </a:p>
      </dgm:t>
    </dgm:pt>
    <dgm:pt modelId="{5F506C82-3AB1-44C8-8CB8-726D156D09BF}">
      <dgm:prSet phldrT="[Текст]"/>
      <dgm:spPr/>
      <dgm:t>
        <a:bodyPr/>
        <a:lstStyle/>
        <a:p>
          <a:pPr algn="ctr"/>
          <a:r>
            <a:rPr lang="ru-RU" dirty="0" smtClean="0"/>
            <a:t>Никакие документы к заявлению не прикладываются, все проверяет ФСС через данные Пенсионного фонда. Финансовые средства тоже направляет ФСС.</a:t>
          </a:r>
          <a:endParaRPr lang="ru-RU" dirty="0"/>
        </a:p>
      </dgm:t>
    </dgm:pt>
    <dgm:pt modelId="{5904FAD5-D21B-43E0-BFF5-F7823DC77C2C}" type="parTrans" cxnId="{249DF395-F57B-4030-95CB-FB98EAC03B47}">
      <dgm:prSet/>
      <dgm:spPr/>
      <dgm:t>
        <a:bodyPr/>
        <a:lstStyle/>
        <a:p>
          <a:endParaRPr lang="ru-RU"/>
        </a:p>
      </dgm:t>
    </dgm:pt>
    <dgm:pt modelId="{093E08AF-D397-48E5-B5FA-384F556AB849}" type="sibTrans" cxnId="{249DF395-F57B-4030-95CB-FB98EAC03B47}">
      <dgm:prSet/>
      <dgm:spPr/>
      <dgm:t>
        <a:bodyPr/>
        <a:lstStyle/>
        <a:p>
          <a:endParaRPr lang="ru-RU"/>
        </a:p>
      </dgm:t>
    </dgm:pt>
    <dgm:pt modelId="{85C4F8CD-6524-4480-B7A5-108BD6E6C49E}" type="pres">
      <dgm:prSet presAssocID="{83ACF472-7071-4B68-807D-DCB42D3604DC}" presName="outerComposite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224C9A8D-2669-438F-BD38-0CD018B784EB}" type="pres">
      <dgm:prSet presAssocID="{83ACF472-7071-4B68-807D-DCB42D3604DC}" presName="dummyMaxCanvas" presStyleCnt="0">
        <dgm:presLayoutVars/>
      </dgm:prSet>
      <dgm:spPr/>
      <dgm:t>
        <a:bodyPr/>
        <a:lstStyle/>
        <a:p>
          <a:endParaRPr lang="ru-RU"/>
        </a:p>
      </dgm:t>
    </dgm:pt>
    <dgm:pt modelId="{AB7E314D-4152-4348-A649-3C668A12922B}" type="pres">
      <dgm:prSet presAssocID="{83ACF472-7071-4B68-807D-DCB42D3604DC}" presName="ThreeNodes_1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966F0DD-7620-47A5-AC30-FCCB6D9AF99B}" type="pres">
      <dgm:prSet presAssocID="{83ACF472-7071-4B68-807D-DCB42D3604DC}" presName="ThreeNodes_2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8E6FE81-80C4-41F0-AD30-5FD919E42F61}" type="pres">
      <dgm:prSet presAssocID="{83ACF472-7071-4B68-807D-DCB42D3604DC}" presName="ThreeNodes_3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0213CC0-EE3C-4B37-80A0-CD144C60B9BF}" type="pres">
      <dgm:prSet presAssocID="{83ACF472-7071-4B68-807D-DCB42D3604DC}" presName="ThreeConn_1-2" presStyleLbl="fg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9387CE9-BC25-4F64-8C01-E9E3598FCCD8}" type="pres">
      <dgm:prSet presAssocID="{83ACF472-7071-4B68-807D-DCB42D3604DC}" presName="ThreeConn_2-3" presStyleLbl="fgAccFollowNode1" presStyleIdx="1" presStyleCnt="2" custAng="10800000" custLinFactNeighborX="-55369" custLinFactNeighborY="1897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E113A7C-6583-4FFC-A73B-7C5FEDF3E9ED}" type="pres">
      <dgm:prSet presAssocID="{83ACF472-7071-4B68-807D-DCB42D3604DC}" presName="ThreeNodes_1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917206B-550F-40C3-9F06-E30FAF71A234}" type="pres">
      <dgm:prSet presAssocID="{83ACF472-7071-4B68-807D-DCB42D3604DC}" presName="ThreeNodes_2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C934CF8-EBE0-44F7-92BE-61F300B482AF}" type="pres">
      <dgm:prSet presAssocID="{83ACF472-7071-4B68-807D-DCB42D3604DC}" presName="ThreeNodes_3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E033C131-8DCF-42F5-851C-5EFCD2566EC3}" type="presOf" srcId="{83ACF472-7071-4B68-807D-DCB42D3604DC}" destId="{85C4F8CD-6524-4480-B7A5-108BD6E6C49E}" srcOrd="0" destOrd="0" presId="urn:microsoft.com/office/officeart/2005/8/layout/vProcess5"/>
    <dgm:cxn modelId="{E296025C-EFDB-4E57-A6AF-4CE798D28247}" type="presOf" srcId="{DA4887C4-D102-4B52-BB3F-5A3352E079FA}" destId="{B9387CE9-BC25-4F64-8C01-E9E3598FCCD8}" srcOrd="0" destOrd="0" presId="urn:microsoft.com/office/officeart/2005/8/layout/vProcess5"/>
    <dgm:cxn modelId="{249DF395-F57B-4030-95CB-FB98EAC03B47}" srcId="{83ACF472-7071-4B68-807D-DCB42D3604DC}" destId="{5F506C82-3AB1-44C8-8CB8-726D156D09BF}" srcOrd="2" destOrd="0" parTransId="{5904FAD5-D21B-43E0-BFF5-F7823DC77C2C}" sibTransId="{093E08AF-D397-48E5-B5FA-384F556AB849}"/>
    <dgm:cxn modelId="{512D9995-0136-49A9-A8C7-C12040CEC4B3}" type="presOf" srcId="{5F506C82-3AB1-44C8-8CB8-726D156D09BF}" destId="{48E6FE81-80C4-41F0-AD30-5FD919E42F61}" srcOrd="0" destOrd="0" presId="urn:microsoft.com/office/officeart/2005/8/layout/vProcess5"/>
    <dgm:cxn modelId="{B10B8A64-1C7A-4A40-BC5E-64F50B988087}" type="presOf" srcId="{5F506C82-3AB1-44C8-8CB8-726D156D09BF}" destId="{BC934CF8-EBE0-44F7-92BE-61F300B482AF}" srcOrd="1" destOrd="0" presId="urn:microsoft.com/office/officeart/2005/8/layout/vProcess5"/>
    <dgm:cxn modelId="{5810302B-6A46-4405-9D14-C8BCF9DFF64F}" type="presOf" srcId="{4124C8AD-3F0D-4BFC-9A67-A57885FEDFC3}" destId="{A917206B-550F-40C3-9F06-E30FAF71A234}" srcOrd="1" destOrd="0" presId="urn:microsoft.com/office/officeart/2005/8/layout/vProcess5"/>
    <dgm:cxn modelId="{87CF555D-977B-408C-AC28-93ECECFFFA44}" type="presOf" srcId="{1035D6D7-DBC0-4634-AF0F-B5D8D41183A1}" destId="{AB7E314D-4152-4348-A649-3C668A12922B}" srcOrd="0" destOrd="0" presId="urn:microsoft.com/office/officeart/2005/8/layout/vProcess5"/>
    <dgm:cxn modelId="{4AC2A402-270B-4E80-A5DD-53ADD997D1B7}" type="presOf" srcId="{4124C8AD-3F0D-4BFC-9A67-A57885FEDFC3}" destId="{5966F0DD-7620-47A5-AC30-FCCB6D9AF99B}" srcOrd="0" destOrd="0" presId="urn:microsoft.com/office/officeart/2005/8/layout/vProcess5"/>
    <dgm:cxn modelId="{9EB93ECD-DD4F-4920-88D1-8CE34879754A}" type="presOf" srcId="{FABAE1AF-CC1E-46C9-8CC3-3473C94D1E60}" destId="{00213CC0-EE3C-4B37-80A0-CD144C60B9BF}" srcOrd="0" destOrd="0" presId="urn:microsoft.com/office/officeart/2005/8/layout/vProcess5"/>
    <dgm:cxn modelId="{990CEF20-1437-4228-8F3B-3A807201EAA6}" srcId="{83ACF472-7071-4B68-807D-DCB42D3604DC}" destId="{1035D6D7-DBC0-4634-AF0F-B5D8D41183A1}" srcOrd="0" destOrd="0" parTransId="{336DAE6D-122D-4D04-8B8A-7B15F482EAC0}" sibTransId="{FABAE1AF-CC1E-46C9-8CC3-3473C94D1E60}"/>
    <dgm:cxn modelId="{BF1BDEF0-DF22-4657-9110-3AAB04AD114D}" srcId="{83ACF472-7071-4B68-807D-DCB42D3604DC}" destId="{4124C8AD-3F0D-4BFC-9A67-A57885FEDFC3}" srcOrd="1" destOrd="0" parTransId="{AEE1C169-74F4-4637-9DE9-22252F69CC03}" sibTransId="{DA4887C4-D102-4B52-BB3F-5A3352E079FA}"/>
    <dgm:cxn modelId="{3E8AC017-4D3D-401D-8E93-ACCFF4960E73}" type="presOf" srcId="{1035D6D7-DBC0-4634-AF0F-B5D8D41183A1}" destId="{8E113A7C-6583-4FFC-A73B-7C5FEDF3E9ED}" srcOrd="1" destOrd="0" presId="urn:microsoft.com/office/officeart/2005/8/layout/vProcess5"/>
    <dgm:cxn modelId="{64846F7F-BB1C-4163-B041-23D95F28D002}" type="presParOf" srcId="{85C4F8CD-6524-4480-B7A5-108BD6E6C49E}" destId="{224C9A8D-2669-438F-BD38-0CD018B784EB}" srcOrd="0" destOrd="0" presId="urn:microsoft.com/office/officeart/2005/8/layout/vProcess5"/>
    <dgm:cxn modelId="{6183392B-2DC8-4C92-A79D-33F86C7669DB}" type="presParOf" srcId="{85C4F8CD-6524-4480-B7A5-108BD6E6C49E}" destId="{AB7E314D-4152-4348-A649-3C668A12922B}" srcOrd="1" destOrd="0" presId="urn:microsoft.com/office/officeart/2005/8/layout/vProcess5"/>
    <dgm:cxn modelId="{4A7C7750-016E-4ECA-8490-2093DF2F9389}" type="presParOf" srcId="{85C4F8CD-6524-4480-B7A5-108BD6E6C49E}" destId="{5966F0DD-7620-47A5-AC30-FCCB6D9AF99B}" srcOrd="2" destOrd="0" presId="urn:microsoft.com/office/officeart/2005/8/layout/vProcess5"/>
    <dgm:cxn modelId="{D4C5A0BA-8C4A-4449-AFBA-0F88EBB244B8}" type="presParOf" srcId="{85C4F8CD-6524-4480-B7A5-108BD6E6C49E}" destId="{48E6FE81-80C4-41F0-AD30-5FD919E42F61}" srcOrd="3" destOrd="0" presId="urn:microsoft.com/office/officeart/2005/8/layout/vProcess5"/>
    <dgm:cxn modelId="{758BC9EB-F8EC-4ECC-B84F-EF0F4BC46D91}" type="presParOf" srcId="{85C4F8CD-6524-4480-B7A5-108BD6E6C49E}" destId="{00213CC0-EE3C-4B37-80A0-CD144C60B9BF}" srcOrd="4" destOrd="0" presId="urn:microsoft.com/office/officeart/2005/8/layout/vProcess5"/>
    <dgm:cxn modelId="{15AD5E8B-B5B6-478A-837C-BE945B1369B9}" type="presParOf" srcId="{85C4F8CD-6524-4480-B7A5-108BD6E6C49E}" destId="{B9387CE9-BC25-4F64-8C01-E9E3598FCCD8}" srcOrd="5" destOrd="0" presId="urn:microsoft.com/office/officeart/2005/8/layout/vProcess5"/>
    <dgm:cxn modelId="{481EA15A-B483-49F7-92F4-8FA67BE1F1C7}" type="presParOf" srcId="{85C4F8CD-6524-4480-B7A5-108BD6E6C49E}" destId="{8E113A7C-6583-4FFC-A73B-7C5FEDF3E9ED}" srcOrd="6" destOrd="0" presId="urn:microsoft.com/office/officeart/2005/8/layout/vProcess5"/>
    <dgm:cxn modelId="{CFDB16CA-80C5-44B1-9C3A-A78046FE36E4}" type="presParOf" srcId="{85C4F8CD-6524-4480-B7A5-108BD6E6C49E}" destId="{A917206B-550F-40C3-9F06-E30FAF71A234}" srcOrd="7" destOrd="0" presId="urn:microsoft.com/office/officeart/2005/8/layout/vProcess5"/>
    <dgm:cxn modelId="{3B031195-F0E3-429D-A8B2-2E142C075D60}" type="presParOf" srcId="{85C4F8CD-6524-4480-B7A5-108BD6E6C49E}" destId="{BC934CF8-EBE0-44F7-92BE-61F300B482AF}" srcOrd="8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10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1F5C625D-A87B-4830-8918-1FE340F1A993}" type="doc">
      <dgm:prSet loTypeId="urn:microsoft.com/office/officeart/2005/8/layout/vList2" loCatId="list" qsTypeId="urn:microsoft.com/office/officeart/2005/8/quickstyle/simple1" qsCatId="simple" csTypeId="urn:microsoft.com/office/officeart/2005/8/colors/accent6_2" csCatId="accent6" phldr="1"/>
      <dgm:spPr/>
      <dgm:t>
        <a:bodyPr/>
        <a:lstStyle/>
        <a:p>
          <a:endParaRPr lang="ru-RU"/>
        </a:p>
      </dgm:t>
    </dgm:pt>
    <dgm:pt modelId="{7753FAAD-E4EA-496C-B612-9FA962FE8537}">
      <dgm:prSet phldrT="[Текст]" custT="1"/>
      <dgm:spPr/>
      <dgm:t>
        <a:bodyPr/>
        <a:lstStyle/>
        <a:p>
          <a:r>
            <a:rPr lang="ru-RU" sz="1400" dirty="0" smtClean="0">
              <a:solidFill>
                <a:schemeClr val="bg1"/>
              </a:solidFill>
            </a:rPr>
            <a:t>у работодателя должна отсутствовать неисполненная обязанность по уплате налогов, сборов, страховых взносов, пеней, штрафов и процентов;</a:t>
          </a:r>
          <a:endParaRPr lang="ru-RU" sz="1400" dirty="0">
            <a:solidFill>
              <a:schemeClr val="bg1"/>
            </a:solidFill>
          </a:endParaRPr>
        </a:p>
      </dgm:t>
    </dgm:pt>
    <dgm:pt modelId="{0DFF0CCE-240C-4098-96D3-EA58E29E9A43}" type="parTrans" cxnId="{F32EFA13-403E-4D9C-93F9-D675566C1950}">
      <dgm:prSet/>
      <dgm:spPr/>
      <dgm:t>
        <a:bodyPr/>
        <a:lstStyle/>
        <a:p>
          <a:endParaRPr lang="ru-RU"/>
        </a:p>
      </dgm:t>
    </dgm:pt>
    <dgm:pt modelId="{61284C63-213A-4A84-846D-E6AB508CDAE5}" type="sibTrans" cxnId="{F32EFA13-403E-4D9C-93F9-D675566C1950}">
      <dgm:prSet/>
      <dgm:spPr/>
      <dgm:t>
        <a:bodyPr/>
        <a:lstStyle/>
        <a:p>
          <a:endParaRPr lang="ru-RU"/>
        </a:p>
      </dgm:t>
    </dgm:pt>
    <dgm:pt modelId="{B34255A6-5CD9-46C4-A76C-B83B205DF056}">
      <dgm:prSet custT="1"/>
      <dgm:spPr/>
      <dgm:t>
        <a:bodyPr/>
        <a:lstStyle/>
        <a:p>
          <a:r>
            <a:rPr lang="ru-RU" sz="1400" dirty="0" smtClean="0">
              <a:solidFill>
                <a:schemeClr val="bg1"/>
              </a:solidFill>
            </a:rPr>
            <a:t>должна отсутствовать просроченная задолженность по возврату в федеральный бюджет субсидий, бюджетных инвестиций, предоставленных в том числе в соответствии с иными правовыми актами, а также иной просроченной (неурегулированной) задолженности по денежным обязательствам перед Российской Федерацией;</a:t>
          </a:r>
          <a:endParaRPr lang="ru-RU" sz="1400" dirty="0">
            <a:solidFill>
              <a:schemeClr val="bg1"/>
            </a:solidFill>
          </a:endParaRPr>
        </a:p>
      </dgm:t>
    </dgm:pt>
    <dgm:pt modelId="{0C097EE4-5497-4BE4-A5EA-380569D5D899}" type="parTrans" cxnId="{729C1F3B-91E7-489D-8C4E-17EA09DF04D4}">
      <dgm:prSet/>
      <dgm:spPr/>
      <dgm:t>
        <a:bodyPr/>
        <a:lstStyle/>
        <a:p>
          <a:endParaRPr lang="ru-RU"/>
        </a:p>
      </dgm:t>
    </dgm:pt>
    <dgm:pt modelId="{AFFCF691-315C-4C5E-8401-5D09BC9C85AD}" type="sibTrans" cxnId="{729C1F3B-91E7-489D-8C4E-17EA09DF04D4}">
      <dgm:prSet/>
      <dgm:spPr/>
      <dgm:t>
        <a:bodyPr/>
        <a:lstStyle/>
        <a:p>
          <a:endParaRPr lang="ru-RU"/>
        </a:p>
      </dgm:t>
    </dgm:pt>
    <dgm:pt modelId="{A2F29C5D-54DC-408C-A58B-E241C40F8659}">
      <dgm:prSet custT="1"/>
      <dgm:spPr/>
      <dgm:t>
        <a:bodyPr/>
        <a:lstStyle/>
        <a:p>
          <a:r>
            <a:rPr lang="ru-RU" sz="1400" dirty="0" smtClean="0">
              <a:solidFill>
                <a:schemeClr val="bg1"/>
              </a:solidFill>
            </a:rPr>
            <a:t>работодатель не должен находиться в процессе реорганизации (за исключением реорганизации в форме присоединения к работодателю другого юридического лица), ликвидации, в отношении работодателя не введена процедура банкротства, его деятельность не приостановлена;</a:t>
          </a:r>
          <a:endParaRPr lang="ru-RU" sz="1400" dirty="0">
            <a:solidFill>
              <a:schemeClr val="bg1"/>
            </a:solidFill>
          </a:endParaRPr>
        </a:p>
      </dgm:t>
    </dgm:pt>
    <dgm:pt modelId="{864EB944-51DA-46AD-9E28-96C69E99AB48}" type="parTrans" cxnId="{33D30873-9AF1-496F-930A-10CD30D74C00}">
      <dgm:prSet/>
      <dgm:spPr/>
      <dgm:t>
        <a:bodyPr/>
        <a:lstStyle/>
        <a:p>
          <a:endParaRPr lang="ru-RU"/>
        </a:p>
      </dgm:t>
    </dgm:pt>
    <dgm:pt modelId="{ED605F00-13CB-4A1F-805D-4B4F633532CE}" type="sibTrans" cxnId="{33D30873-9AF1-496F-930A-10CD30D74C00}">
      <dgm:prSet/>
      <dgm:spPr/>
      <dgm:t>
        <a:bodyPr/>
        <a:lstStyle/>
        <a:p>
          <a:endParaRPr lang="ru-RU"/>
        </a:p>
      </dgm:t>
    </dgm:pt>
    <dgm:pt modelId="{BECCB770-03C1-434E-A3DE-254FEC08028B}">
      <dgm:prSet custT="1"/>
      <dgm:spPr/>
      <dgm:t>
        <a:bodyPr/>
        <a:lstStyle/>
        <a:p>
          <a:r>
            <a:rPr lang="ru-RU" sz="1400" dirty="0" smtClean="0">
              <a:solidFill>
                <a:schemeClr val="bg1"/>
              </a:solidFill>
            </a:rPr>
            <a:t>работодатель не должен получать из федерального бюджета средств в соответствии с иными нормативными правовыми актами на эти же цели;</a:t>
          </a:r>
          <a:endParaRPr lang="ru-RU" sz="1400" dirty="0">
            <a:solidFill>
              <a:schemeClr val="bg1"/>
            </a:solidFill>
          </a:endParaRPr>
        </a:p>
      </dgm:t>
    </dgm:pt>
    <dgm:pt modelId="{91CBA276-AF2E-4E0D-83D8-29EA2F1A42F4}" type="parTrans" cxnId="{ED493784-6B6B-461F-A69A-C48B821A79C5}">
      <dgm:prSet/>
      <dgm:spPr/>
      <dgm:t>
        <a:bodyPr/>
        <a:lstStyle/>
        <a:p>
          <a:endParaRPr lang="ru-RU"/>
        </a:p>
      </dgm:t>
    </dgm:pt>
    <dgm:pt modelId="{3577E1FF-CFF7-4D75-90FB-1E3EC218D02E}" type="sibTrans" cxnId="{ED493784-6B6B-461F-A69A-C48B821A79C5}">
      <dgm:prSet/>
      <dgm:spPr/>
      <dgm:t>
        <a:bodyPr/>
        <a:lstStyle/>
        <a:p>
          <a:endParaRPr lang="ru-RU"/>
        </a:p>
      </dgm:t>
    </dgm:pt>
    <dgm:pt modelId="{DF0A25CA-C6D2-4249-9328-91EEB861C9FB}">
      <dgm:prSet custT="1"/>
      <dgm:spPr/>
      <dgm:t>
        <a:bodyPr/>
        <a:lstStyle/>
        <a:p>
          <a:r>
            <a:rPr lang="ru-RU" sz="1400" dirty="0" smtClean="0">
              <a:solidFill>
                <a:schemeClr val="bg1"/>
              </a:solidFill>
            </a:rPr>
            <a:t>работодатель не должен являться юридическим лицом, в уставном капитале которого доля участия иностранных </a:t>
          </a:r>
          <a:r>
            <a:rPr lang="ru-RU" sz="1400" dirty="0" err="1" smtClean="0">
              <a:solidFill>
                <a:schemeClr val="bg1"/>
              </a:solidFill>
            </a:rPr>
            <a:t>юр.лиц</a:t>
          </a:r>
          <a:r>
            <a:rPr lang="ru-RU" sz="1400" dirty="0" smtClean="0">
              <a:solidFill>
                <a:schemeClr val="bg1"/>
              </a:solidFill>
            </a:rPr>
            <a:t>, место регистрации которых включено в утвержденный Министерством финансов РФ перечень государств и территорий, предоставляющих льготный налоговый режим налогообложения и (или) офшорные зоны, в совокупности превышает 50 процентов;</a:t>
          </a:r>
          <a:endParaRPr lang="ru-RU" sz="1400" dirty="0">
            <a:solidFill>
              <a:schemeClr val="bg1"/>
            </a:solidFill>
          </a:endParaRPr>
        </a:p>
      </dgm:t>
    </dgm:pt>
    <dgm:pt modelId="{5783952B-1E5B-4B77-AA22-BD4328BE0A9B}" type="parTrans" cxnId="{F0882FFF-F1E6-4479-8B57-39B4FC678159}">
      <dgm:prSet/>
      <dgm:spPr/>
      <dgm:t>
        <a:bodyPr/>
        <a:lstStyle/>
        <a:p>
          <a:endParaRPr lang="ru-RU"/>
        </a:p>
      </dgm:t>
    </dgm:pt>
    <dgm:pt modelId="{87C851AF-1792-45E6-A1F6-762EA1E2799D}" type="sibTrans" cxnId="{F0882FFF-F1E6-4479-8B57-39B4FC678159}">
      <dgm:prSet/>
      <dgm:spPr/>
      <dgm:t>
        <a:bodyPr/>
        <a:lstStyle/>
        <a:p>
          <a:endParaRPr lang="ru-RU"/>
        </a:p>
      </dgm:t>
    </dgm:pt>
    <dgm:pt modelId="{BEDE5A48-73DC-4FA8-986E-0E6AC950A822}">
      <dgm:prSet custT="1"/>
      <dgm:spPr/>
      <dgm:t>
        <a:bodyPr/>
        <a:lstStyle/>
        <a:p>
          <a:r>
            <a:rPr lang="ru-RU" sz="1400" dirty="0" smtClean="0">
              <a:solidFill>
                <a:schemeClr val="bg1"/>
              </a:solidFill>
            </a:rPr>
            <a:t>в реестре дисквалифицированных лиц должны отсутствовать сведения о </a:t>
          </a:r>
          <a:r>
            <a:rPr lang="ru-RU" sz="1400" smtClean="0">
              <a:solidFill>
                <a:schemeClr val="bg1"/>
              </a:solidFill>
            </a:rPr>
            <a:t>дисквалифицированных </a:t>
          </a:r>
          <a:r>
            <a:rPr lang="ru-RU" sz="1400" smtClean="0">
              <a:solidFill>
                <a:schemeClr val="bg1"/>
              </a:solidFill>
            </a:rPr>
            <a:t>руководителях, </a:t>
          </a:r>
          <a:r>
            <a:rPr lang="ru-RU" sz="1400" dirty="0" smtClean="0">
              <a:solidFill>
                <a:schemeClr val="bg1"/>
              </a:solidFill>
            </a:rPr>
            <a:t>членах коллегиального исполнительного органа, лице, исполняющем функции единоличного исполнительного органа, или главном бухгалтере работодателя;</a:t>
          </a:r>
          <a:endParaRPr lang="ru-RU" sz="1400" dirty="0">
            <a:solidFill>
              <a:schemeClr val="bg1"/>
            </a:solidFill>
          </a:endParaRPr>
        </a:p>
      </dgm:t>
    </dgm:pt>
    <dgm:pt modelId="{A5D3FD7B-A6EE-404F-B5CD-8B7B9B0023B4}" type="parTrans" cxnId="{6518A60A-5F3F-4C52-A8A2-6C2BCD1A7D8F}">
      <dgm:prSet/>
      <dgm:spPr/>
      <dgm:t>
        <a:bodyPr/>
        <a:lstStyle/>
        <a:p>
          <a:endParaRPr lang="ru-RU"/>
        </a:p>
      </dgm:t>
    </dgm:pt>
    <dgm:pt modelId="{C8BCFC72-2DF3-4ACF-A41A-A3FCE954E6AD}" type="sibTrans" cxnId="{6518A60A-5F3F-4C52-A8A2-6C2BCD1A7D8F}">
      <dgm:prSet/>
      <dgm:spPr/>
      <dgm:t>
        <a:bodyPr/>
        <a:lstStyle/>
        <a:p>
          <a:endParaRPr lang="ru-RU"/>
        </a:p>
      </dgm:t>
    </dgm:pt>
    <dgm:pt modelId="{748F6A1C-F5DF-48E3-8FEF-969BE656FCE1}">
      <dgm:prSet custT="1"/>
      <dgm:spPr/>
      <dgm:t>
        <a:bodyPr/>
        <a:lstStyle/>
        <a:p>
          <a:r>
            <a:rPr lang="ru-RU" sz="1400" dirty="0" smtClean="0">
              <a:solidFill>
                <a:schemeClr val="bg1"/>
              </a:solidFill>
            </a:rPr>
            <a:t>должна отсутствовать задолженность по заработной плате.</a:t>
          </a:r>
          <a:endParaRPr lang="ru-RU" sz="1400" dirty="0">
            <a:solidFill>
              <a:schemeClr val="bg1"/>
            </a:solidFill>
          </a:endParaRPr>
        </a:p>
      </dgm:t>
    </dgm:pt>
    <dgm:pt modelId="{A1BD381B-A26B-4024-909B-1201A474DBC6}" type="parTrans" cxnId="{A3B21904-A362-4049-BA16-A5E903214D01}">
      <dgm:prSet/>
      <dgm:spPr/>
      <dgm:t>
        <a:bodyPr/>
        <a:lstStyle/>
        <a:p>
          <a:endParaRPr lang="ru-RU"/>
        </a:p>
      </dgm:t>
    </dgm:pt>
    <dgm:pt modelId="{9BE4F4BA-EC2B-4209-8D8B-9589AF8803A1}" type="sibTrans" cxnId="{A3B21904-A362-4049-BA16-A5E903214D01}">
      <dgm:prSet/>
      <dgm:spPr/>
      <dgm:t>
        <a:bodyPr/>
        <a:lstStyle/>
        <a:p>
          <a:endParaRPr lang="ru-RU"/>
        </a:p>
      </dgm:t>
    </dgm:pt>
    <dgm:pt modelId="{2530E54F-85F5-4DFF-854C-29BF0CF3F0AC}">
      <dgm:prSet phldrT="[Текст]"/>
      <dgm:spPr/>
      <dgm:t>
        <a:bodyPr/>
        <a:lstStyle/>
        <a:p>
          <a:endParaRPr lang="ru-RU" dirty="0"/>
        </a:p>
      </dgm:t>
    </dgm:pt>
    <dgm:pt modelId="{878ED5DC-755B-42D2-94B0-1E8F7D0EDFE4}" type="parTrans" cxnId="{FBDED106-F779-4351-8092-B09E32CD2DFF}">
      <dgm:prSet/>
      <dgm:spPr/>
      <dgm:t>
        <a:bodyPr/>
        <a:lstStyle/>
        <a:p>
          <a:endParaRPr lang="ru-RU"/>
        </a:p>
      </dgm:t>
    </dgm:pt>
    <dgm:pt modelId="{6D53FAF8-7FD9-44F8-8B8B-F99CCA8F37F7}" type="sibTrans" cxnId="{FBDED106-F779-4351-8092-B09E32CD2DFF}">
      <dgm:prSet/>
      <dgm:spPr/>
      <dgm:t>
        <a:bodyPr/>
        <a:lstStyle/>
        <a:p>
          <a:endParaRPr lang="ru-RU"/>
        </a:p>
      </dgm:t>
    </dgm:pt>
    <dgm:pt modelId="{C18FA07C-16D1-45B2-8C06-CFD1019502A7}">
      <dgm:prSet/>
      <dgm:spPr/>
      <dgm:t>
        <a:bodyPr/>
        <a:lstStyle/>
        <a:p>
          <a:endParaRPr lang="ru-RU" dirty="0"/>
        </a:p>
      </dgm:t>
    </dgm:pt>
    <dgm:pt modelId="{551E6AB8-A439-44F5-B3B8-1BD89CD845A0}" type="parTrans" cxnId="{8C0109E8-90FD-47CC-9AE7-2D5F90BD5199}">
      <dgm:prSet/>
      <dgm:spPr/>
      <dgm:t>
        <a:bodyPr/>
        <a:lstStyle/>
        <a:p>
          <a:endParaRPr lang="ru-RU"/>
        </a:p>
      </dgm:t>
    </dgm:pt>
    <dgm:pt modelId="{844C9E46-50F4-45AD-8916-384842E496E1}" type="sibTrans" cxnId="{8C0109E8-90FD-47CC-9AE7-2D5F90BD5199}">
      <dgm:prSet/>
      <dgm:spPr/>
      <dgm:t>
        <a:bodyPr/>
        <a:lstStyle/>
        <a:p>
          <a:endParaRPr lang="ru-RU"/>
        </a:p>
      </dgm:t>
    </dgm:pt>
    <dgm:pt modelId="{5A9E9F3F-FCE9-42D2-8B7D-EB9B77EEB67F}">
      <dgm:prSet/>
      <dgm:spPr/>
      <dgm:t>
        <a:bodyPr/>
        <a:lstStyle/>
        <a:p>
          <a:endParaRPr lang="ru-RU" dirty="0"/>
        </a:p>
      </dgm:t>
    </dgm:pt>
    <dgm:pt modelId="{D7B13D64-37C6-4E4E-9027-07B49B5B3F80}" type="parTrans" cxnId="{8808F0CF-1E69-4648-86FD-18D3F35BE8A9}">
      <dgm:prSet/>
      <dgm:spPr/>
      <dgm:t>
        <a:bodyPr/>
        <a:lstStyle/>
        <a:p>
          <a:endParaRPr lang="ru-RU"/>
        </a:p>
      </dgm:t>
    </dgm:pt>
    <dgm:pt modelId="{BC928E26-6332-4517-9249-A8B6FF176F5B}" type="sibTrans" cxnId="{8808F0CF-1E69-4648-86FD-18D3F35BE8A9}">
      <dgm:prSet/>
      <dgm:spPr/>
      <dgm:t>
        <a:bodyPr/>
        <a:lstStyle/>
        <a:p>
          <a:endParaRPr lang="ru-RU"/>
        </a:p>
      </dgm:t>
    </dgm:pt>
    <dgm:pt modelId="{0A495D82-197E-4D94-8FE2-CEE8990B5348}">
      <dgm:prSet/>
      <dgm:spPr/>
      <dgm:t>
        <a:bodyPr/>
        <a:lstStyle/>
        <a:p>
          <a:endParaRPr lang="ru-RU" dirty="0"/>
        </a:p>
      </dgm:t>
    </dgm:pt>
    <dgm:pt modelId="{A8275AC7-259A-4640-98C7-65BC5D437A00}" type="parTrans" cxnId="{5FD3894E-0F03-4DF4-A79D-BF1407B2573A}">
      <dgm:prSet/>
      <dgm:spPr/>
      <dgm:t>
        <a:bodyPr/>
        <a:lstStyle/>
        <a:p>
          <a:endParaRPr lang="ru-RU"/>
        </a:p>
      </dgm:t>
    </dgm:pt>
    <dgm:pt modelId="{721EF97D-5663-449A-ADCE-B7728CD8A514}" type="sibTrans" cxnId="{5FD3894E-0F03-4DF4-A79D-BF1407B2573A}">
      <dgm:prSet/>
      <dgm:spPr/>
      <dgm:t>
        <a:bodyPr/>
        <a:lstStyle/>
        <a:p>
          <a:endParaRPr lang="ru-RU"/>
        </a:p>
      </dgm:t>
    </dgm:pt>
    <dgm:pt modelId="{B6FD8404-8693-4E17-9B87-490753DC0966}">
      <dgm:prSet/>
      <dgm:spPr/>
      <dgm:t>
        <a:bodyPr/>
        <a:lstStyle/>
        <a:p>
          <a:endParaRPr lang="ru-RU"/>
        </a:p>
      </dgm:t>
    </dgm:pt>
    <dgm:pt modelId="{5B15E250-F2BB-4D05-A969-7A83A42F07C9}" type="parTrans" cxnId="{1B0EE8E4-F57F-4EB3-8A1E-F0A9CB810708}">
      <dgm:prSet/>
      <dgm:spPr/>
      <dgm:t>
        <a:bodyPr/>
        <a:lstStyle/>
        <a:p>
          <a:endParaRPr lang="ru-RU"/>
        </a:p>
      </dgm:t>
    </dgm:pt>
    <dgm:pt modelId="{BACF3E61-23F1-40B1-A5EA-7A5F98022275}" type="sibTrans" cxnId="{1B0EE8E4-F57F-4EB3-8A1E-F0A9CB810708}">
      <dgm:prSet/>
      <dgm:spPr/>
      <dgm:t>
        <a:bodyPr/>
        <a:lstStyle/>
        <a:p>
          <a:endParaRPr lang="ru-RU"/>
        </a:p>
      </dgm:t>
    </dgm:pt>
    <dgm:pt modelId="{796C2553-D1F8-4E3A-9F29-E63292AD3915}">
      <dgm:prSet/>
      <dgm:spPr/>
      <dgm:t>
        <a:bodyPr/>
        <a:lstStyle/>
        <a:p>
          <a:endParaRPr lang="ru-RU" dirty="0"/>
        </a:p>
      </dgm:t>
    </dgm:pt>
    <dgm:pt modelId="{D54DB6D0-54F3-4071-86C2-A6022124CF10}" type="parTrans" cxnId="{40D6483A-73B8-4217-95CC-5A2092B0E640}">
      <dgm:prSet/>
      <dgm:spPr/>
      <dgm:t>
        <a:bodyPr/>
        <a:lstStyle/>
        <a:p>
          <a:endParaRPr lang="ru-RU"/>
        </a:p>
      </dgm:t>
    </dgm:pt>
    <dgm:pt modelId="{ED5AF9F3-4E3F-4278-A5F7-2E0DE3101746}" type="sibTrans" cxnId="{40D6483A-73B8-4217-95CC-5A2092B0E640}">
      <dgm:prSet/>
      <dgm:spPr/>
      <dgm:t>
        <a:bodyPr/>
        <a:lstStyle/>
        <a:p>
          <a:endParaRPr lang="ru-RU"/>
        </a:p>
      </dgm:t>
    </dgm:pt>
    <dgm:pt modelId="{B40A4F0C-A133-4931-A3CD-1E801200C6C1}">
      <dgm:prSet/>
      <dgm:spPr/>
      <dgm:t>
        <a:bodyPr/>
        <a:lstStyle/>
        <a:p>
          <a:endParaRPr lang="ru-RU" dirty="0"/>
        </a:p>
      </dgm:t>
    </dgm:pt>
    <dgm:pt modelId="{BEF473A4-9646-4E08-B91F-D2A2693A6A83}" type="parTrans" cxnId="{E49DAC5F-B882-4F3A-8161-44377803EB9E}">
      <dgm:prSet/>
      <dgm:spPr/>
      <dgm:t>
        <a:bodyPr/>
        <a:lstStyle/>
        <a:p>
          <a:endParaRPr lang="ru-RU"/>
        </a:p>
      </dgm:t>
    </dgm:pt>
    <dgm:pt modelId="{F4AFB928-4CD2-440C-9BA5-64EC08C464B2}" type="sibTrans" cxnId="{E49DAC5F-B882-4F3A-8161-44377803EB9E}">
      <dgm:prSet/>
      <dgm:spPr/>
      <dgm:t>
        <a:bodyPr/>
        <a:lstStyle/>
        <a:p>
          <a:endParaRPr lang="ru-RU"/>
        </a:p>
      </dgm:t>
    </dgm:pt>
    <dgm:pt modelId="{EBA6FF36-1245-4DE9-ACF3-D8F7236E6A85}" type="pres">
      <dgm:prSet presAssocID="{1F5C625D-A87B-4830-8918-1FE340F1A993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D44033DD-6228-40F1-B21A-FD550F42401D}" type="pres">
      <dgm:prSet presAssocID="{2530E54F-85F5-4DFF-854C-29BF0CF3F0AC}" presName="parentText" presStyleLbl="node1" presStyleIdx="0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624793B-2D61-4FF7-ADF5-D610707648C5}" type="pres">
      <dgm:prSet presAssocID="{2530E54F-85F5-4DFF-854C-29BF0CF3F0AC}" presName="childText" presStyleLbl="revTx" presStyleIdx="0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27361CE-9A69-400C-92F7-FA8454074E58}" type="pres">
      <dgm:prSet presAssocID="{C18FA07C-16D1-45B2-8C06-CFD1019502A7}" presName="parentText" presStyleLbl="node1" presStyleIdx="1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72F2224-1198-4591-86E4-6F6A42D1F5F8}" type="pres">
      <dgm:prSet presAssocID="{C18FA07C-16D1-45B2-8C06-CFD1019502A7}" presName="childText" presStyleLbl="revTx" presStyleIdx="1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E163606-DD59-45E2-8989-AF1F669F25AD}" type="pres">
      <dgm:prSet presAssocID="{5A9E9F3F-FCE9-42D2-8B7D-EB9B77EEB67F}" presName="parentText" presStyleLbl="node1" presStyleIdx="2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9C543C3-AD57-450E-A270-14C373D0B361}" type="pres">
      <dgm:prSet presAssocID="{5A9E9F3F-FCE9-42D2-8B7D-EB9B77EEB67F}" presName="childText" presStyleLbl="revTx" presStyleIdx="2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1D8C8D3-2F19-48CC-A748-13DB9F73D59C}" type="pres">
      <dgm:prSet presAssocID="{0A495D82-197E-4D94-8FE2-CEE8990B5348}" presName="parentText" presStyleLbl="node1" presStyleIdx="3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382AAB6-279C-4E64-AA09-74EC4CE88B22}" type="pres">
      <dgm:prSet presAssocID="{0A495D82-197E-4D94-8FE2-CEE8990B5348}" presName="childText" presStyleLbl="revTx" presStyleIdx="3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EFA1315-0502-406D-AFC7-D95C50D4051E}" type="pres">
      <dgm:prSet presAssocID="{B6FD8404-8693-4E17-9B87-490753DC0966}" presName="parentText" presStyleLbl="node1" presStyleIdx="4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7C6BF45-8ED8-4195-B6E9-8562C5781A92}" type="pres">
      <dgm:prSet presAssocID="{B6FD8404-8693-4E17-9B87-490753DC0966}" presName="childText" presStyleLbl="revTx" presStyleIdx="4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172B3CB-9708-47DB-B8AB-33B5EFE091B2}" type="pres">
      <dgm:prSet presAssocID="{796C2553-D1F8-4E3A-9F29-E63292AD3915}" presName="parentText" presStyleLbl="node1" presStyleIdx="5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76AB75F-9F71-46E0-959A-62E431B4BD55}" type="pres">
      <dgm:prSet presAssocID="{796C2553-D1F8-4E3A-9F29-E63292AD3915}" presName="childText" presStyleLbl="revTx" presStyleIdx="5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05A69F1-08F4-4099-8EB4-808BA6867420}" type="pres">
      <dgm:prSet presAssocID="{B40A4F0C-A133-4931-A3CD-1E801200C6C1}" presName="parentText" presStyleLbl="node1" presStyleIdx="6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990CDE6-8E7A-4617-BF0E-4E5DC7FE7074}" type="pres">
      <dgm:prSet presAssocID="{B40A4F0C-A133-4931-A3CD-1E801200C6C1}" presName="childText" presStyleLbl="revTx" presStyleIdx="6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40D6483A-73B8-4217-95CC-5A2092B0E640}" srcId="{1F5C625D-A87B-4830-8918-1FE340F1A993}" destId="{796C2553-D1F8-4E3A-9F29-E63292AD3915}" srcOrd="5" destOrd="0" parTransId="{D54DB6D0-54F3-4071-86C2-A6022124CF10}" sibTransId="{ED5AF9F3-4E3F-4278-A5F7-2E0DE3101746}"/>
    <dgm:cxn modelId="{C99AD0A2-4D76-4231-A1A5-3A99316A4D4F}" type="presOf" srcId="{748F6A1C-F5DF-48E3-8FEF-969BE656FCE1}" destId="{F990CDE6-8E7A-4617-BF0E-4E5DC7FE7074}" srcOrd="0" destOrd="0" presId="urn:microsoft.com/office/officeart/2005/8/layout/vList2"/>
    <dgm:cxn modelId="{8C0109E8-90FD-47CC-9AE7-2D5F90BD5199}" srcId="{1F5C625D-A87B-4830-8918-1FE340F1A993}" destId="{C18FA07C-16D1-45B2-8C06-CFD1019502A7}" srcOrd="1" destOrd="0" parTransId="{551E6AB8-A439-44F5-B3B8-1BD89CD845A0}" sibTransId="{844C9E46-50F4-45AD-8916-384842E496E1}"/>
    <dgm:cxn modelId="{BF22B0F1-4D2A-47C4-AAEC-51F157C1326C}" type="presOf" srcId="{B34255A6-5CD9-46C4-A76C-B83B205DF056}" destId="{A72F2224-1198-4591-86E4-6F6A42D1F5F8}" srcOrd="0" destOrd="0" presId="urn:microsoft.com/office/officeart/2005/8/layout/vList2"/>
    <dgm:cxn modelId="{0ED3EAAA-268C-4EDE-8DE3-3F7E232E7673}" type="presOf" srcId="{796C2553-D1F8-4E3A-9F29-E63292AD3915}" destId="{C172B3CB-9708-47DB-B8AB-33B5EFE091B2}" srcOrd="0" destOrd="0" presId="urn:microsoft.com/office/officeart/2005/8/layout/vList2"/>
    <dgm:cxn modelId="{8808F0CF-1E69-4648-86FD-18D3F35BE8A9}" srcId="{1F5C625D-A87B-4830-8918-1FE340F1A993}" destId="{5A9E9F3F-FCE9-42D2-8B7D-EB9B77EEB67F}" srcOrd="2" destOrd="0" parTransId="{D7B13D64-37C6-4E4E-9027-07B49B5B3F80}" sibTransId="{BC928E26-6332-4517-9249-A8B6FF176F5B}"/>
    <dgm:cxn modelId="{A3B21904-A362-4049-BA16-A5E903214D01}" srcId="{B40A4F0C-A133-4931-A3CD-1E801200C6C1}" destId="{748F6A1C-F5DF-48E3-8FEF-969BE656FCE1}" srcOrd="0" destOrd="0" parTransId="{A1BD381B-A26B-4024-909B-1201A474DBC6}" sibTransId="{9BE4F4BA-EC2B-4209-8D8B-9589AF8803A1}"/>
    <dgm:cxn modelId="{02335BAE-6874-407F-98C2-AF0468A1EEC0}" type="presOf" srcId="{DF0A25CA-C6D2-4249-9328-91EEB861C9FB}" destId="{E7C6BF45-8ED8-4195-B6E9-8562C5781A92}" srcOrd="0" destOrd="0" presId="urn:microsoft.com/office/officeart/2005/8/layout/vList2"/>
    <dgm:cxn modelId="{ED493784-6B6B-461F-A69A-C48B821A79C5}" srcId="{0A495D82-197E-4D94-8FE2-CEE8990B5348}" destId="{BECCB770-03C1-434E-A3DE-254FEC08028B}" srcOrd="0" destOrd="0" parTransId="{91CBA276-AF2E-4E0D-83D8-29EA2F1A42F4}" sibTransId="{3577E1FF-CFF7-4D75-90FB-1E3EC218D02E}"/>
    <dgm:cxn modelId="{729C1F3B-91E7-489D-8C4E-17EA09DF04D4}" srcId="{C18FA07C-16D1-45B2-8C06-CFD1019502A7}" destId="{B34255A6-5CD9-46C4-A76C-B83B205DF056}" srcOrd="0" destOrd="0" parTransId="{0C097EE4-5497-4BE4-A5EA-380569D5D899}" sibTransId="{AFFCF691-315C-4C5E-8401-5D09BC9C85AD}"/>
    <dgm:cxn modelId="{17E103CE-147F-46B8-9C09-68283B83F212}" type="presOf" srcId="{BEDE5A48-73DC-4FA8-986E-0E6AC950A822}" destId="{076AB75F-9F71-46E0-959A-62E431B4BD55}" srcOrd="0" destOrd="0" presId="urn:microsoft.com/office/officeart/2005/8/layout/vList2"/>
    <dgm:cxn modelId="{01F90C53-4C72-4DEB-BCA5-D60137A32F6D}" type="presOf" srcId="{C18FA07C-16D1-45B2-8C06-CFD1019502A7}" destId="{227361CE-9A69-400C-92F7-FA8454074E58}" srcOrd="0" destOrd="0" presId="urn:microsoft.com/office/officeart/2005/8/layout/vList2"/>
    <dgm:cxn modelId="{364C4B4E-64F5-41A0-85D9-DB39FCDF25EF}" type="presOf" srcId="{5A9E9F3F-FCE9-42D2-8B7D-EB9B77EEB67F}" destId="{FE163606-DD59-45E2-8989-AF1F669F25AD}" srcOrd="0" destOrd="0" presId="urn:microsoft.com/office/officeart/2005/8/layout/vList2"/>
    <dgm:cxn modelId="{E3274B3E-D965-4D65-80F4-0CCC7369AF18}" type="presOf" srcId="{2530E54F-85F5-4DFF-854C-29BF0CF3F0AC}" destId="{D44033DD-6228-40F1-B21A-FD550F42401D}" srcOrd="0" destOrd="0" presId="urn:microsoft.com/office/officeart/2005/8/layout/vList2"/>
    <dgm:cxn modelId="{FBDED106-F779-4351-8092-B09E32CD2DFF}" srcId="{1F5C625D-A87B-4830-8918-1FE340F1A993}" destId="{2530E54F-85F5-4DFF-854C-29BF0CF3F0AC}" srcOrd="0" destOrd="0" parTransId="{878ED5DC-755B-42D2-94B0-1E8F7D0EDFE4}" sibTransId="{6D53FAF8-7FD9-44F8-8B8B-F99CCA8F37F7}"/>
    <dgm:cxn modelId="{E49DAC5F-B882-4F3A-8161-44377803EB9E}" srcId="{1F5C625D-A87B-4830-8918-1FE340F1A993}" destId="{B40A4F0C-A133-4931-A3CD-1E801200C6C1}" srcOrd="6" destOrd="0" parTransId="{BEF473A4-9646-4E08-B91F-D2A2693A6A83}" sibTransId="{F4AFB928-4CD2-440C-9BA5-64EC08C464B2}"/>
    <dgm:cxn modelId="{5FD3894E-0F03-4DF4-A79D-BF1407B2573A}" srcId="{1F5C625D-A87B-4830-8918-1FE340F1A993}" destId="{0A495D82-197E-4D94-8FE2-CEE8990B5348}" srcOrd="3" destOrd="0" parTransId="{A8275AC7-259A-4640-98C7-65BC5D437A00}" sibTransId="{721EF97D-5663-449A-ADCE-B7728CD8A514}"/>
    <dgm:cxn modelId="{D8FB4641-B9A4-49FA-B47A-545B3A585561}" type="presOf" srcId="{0A495D82-197E-4D94-8FE2-CEE8990B5348}" destId="{71D8C8D3-2F19-48CC-A748-13DB9F73D59C}" srcOrd="0" destOrd="0" presId="urn:microsoft.com/office/officeart/2005/8/layout/vList2"/>
    <dgm:cxn modelId="{33D30873-9AF1-496F-930A-10CD30D74C00}" srcId="{5A9E9F3F-FCE9-42D2-8B7D-EB9B77EEB67F}" destId="{A2F29C5D-54DC-408C-A58B-E241C40F8659}" srcOrd="0" destOrd="0" parTransId="{864EB944-51DA-46AD-9E28-96C69E99AB48}" sibTransId="{ED605F00-13CB-4A1F-805D-4B4F633532CE}"/>
    <dgm:cxn modelId="{7374CFF8-0F9E-4134-B5CB-8D071D8DA5D7}" type="presOf" srcId="{1F5C625D-A87B-4830-8918-1FE340F1A993}" destId="{EBA6FF36-1245-4DE9-ACF3-D8F7236E6A85}" srcOrd="0" destOrd="0" presId="urn:microsoft.com/office/officeart/2005/8/layout/vList2"/>
    <dgm:cxn modelId="{01DCF6D0-1AA1-4525-8C67-3BB4DF1917BB}" type="presOf" srcId="{B40A4F0C-A133-4931-A3CD-1E801200C6C1}" destId="{A05A69F1-08F4-4099-8EB4-808BA6867420}" srcOrd="0" destOrd="0" presId="urn:microsoft.com/office/officeart/2005/8/layout/vList2"/>
    <dgm:cxn modelId="{72E2F0AE-D575-4B7E-93F3-EE2AB7E805AF}" type="presOf" srcId="{7753FAAD-E4EA-496C-B612-9FA962FE8537}" destId="{4624793B-2D61-4FF7-ADF5-D610707648C5}" srcOrd="0" destOrd="0" presId="urn:microsoft.com/office/officeart/2005/8/layout/vList2"/>
    <dgm:cxn modelId="{F0882FFF-F1E6-4479-8B57-39B4FC678159}" srcId="{B6FD8404-8693-4E17-9B87-490753DC0966}" destId="{DF0A25CA-C6D2-4249-9328-91EEB861C9FB}" srcOrd="0" destOrd="0" parTransId="{5783952B-1E5B-4B77-AA22-BD4328BE0A9B}" sibTransId="{87C851AF-1792-45E6-A1F6-762EA1E2799D}"/>
    <dgm:cxn modelId="{1B0EE8E4-F57F-4EB3-8A1E-F0A9CB810708}" srcId="{1F5C625D-A87B-4830-8918-1FE340F1A993}" destId="{B6FD8404-8693-4E17-9B87-490753DC0966}" srcOrd="4" destOrd="0" parTransId="{5B15E250-F2BB-4D05-A969-7A83A42F07C9}" sibTransId="{BACF3E61-23F1-40B1-A5EA-7A5F98022275}"/>
    <dgm:cxn modelId="{4656D5F7-585D-454A-BEAD-669CC06E2476}" type="presOf" srcId="{B6FD8404-8693-4E17-9B87-490753DC0966}" destId="{7EFA1315-0502-406D-AFC7-D95C50D4051E}" srcOrd="0" destOrd="0" presId="urn:microsoft.com/office/officeart/2005/8/layout/vList2"/>
    <dgm:cxn modelId="{224F814E-24A6-4F2D-B5B8-206B0149F35F}" type="presOf" srcId="{BECCB770-03C1-434E-A3DE-254FEC08028B}" destId="{4382AAB6-279C-4E64-AA09-74EC4CE88B22}" srcOrd="0" destOrd="0" presId="urn:microsoft.com/office/officeart/2005/8/layout/vList2"/>
    <dgm:cxn modelId="{17D00705-D52D-4ADF-B994-948F5E0CA240}" type="presOf" srcId="{A2F29C5D-54DC-408C-A58B-E241C40F8659}" destId="{19C543C3-AD57-450E-A270-14C373D0B361}" srcOrd="0" destOrd="0" presId="urn:microsoft.com/office/officeart/2005/8/layout/vList2"/>
    <dgm:cxn modelId="{F32EFA13-403E-4D9C-93F9-D675566C1950}" srcId="{2530E54F-85F5-4DFF-854C-29BF0CF3F0AC}" destId="{7753FAAD-E4EA-496C-B612-9FA962FE8537}" srcOrd="0" destOrd="0" parTransId="{0DFF0CCE-240C-4098-96D3-EA58E29E9A43}" sibTransId="{61284C63-213A-4A84-846D-E6AB508CDAE5}"/>
    <dgm:cxn modelId="{6518A60A-5F3F-4C52-A8A2-6C2BCD1A7D8F}" srcId="{796C2553-D1F8-4E3A-9F29-E63292AD3915}" destId="{BEDE5A48-73DC-4FA8-986E-0E6AC950A822}" srcOrd="0" destOrd="0" parTransId="{A5D3FD7B-A6EE-404F-B5CD-8B7B9B0023B4}" sibTransId="{C8BCFC72-2DF3-4ACF-A41A-A3FCE954E6AD}"/>
    <dgm:cxn modelId="{A52827DA-4EE1-49AD-8F7B-DABF8AC54F12}" type="presParOf" srcId="{EBA6FF36-1245-4DE9-ACF3-D8F7236E6A85}" destId="{D44033DD-6228-40F1-B21A-FD550F42401D}" srcOrd="0" destOrd="0" presId="urn:microsoft.com/office/officeart/2005/8/layout/vList2"/>
    <dgm:cxn modelId="{C9C16F0B-309A-42FC-B850-B5D9A3FCC1F2}" type="presParOf" srcId="{EBA6FF36-1245-4DE9-ACF3-D8F7236E6A85}" destId="{4624793B-2D61-4FF7-ADF5-D610707648C5}" srcOrd="1" destOrd="0" presId="urn:microsoft.com/office/officeart/2005/8/layout/vList2"/>
    <dgm:cxn modelId="{D18A2F41-8FE0-41DA-856C-94CA6B3D088F}" type="presParOf" srcId="{EBA6FF36-1245-4DE9-ACF3-D8F7236E6A85}" destId="{227361CE-9A69-400C-92F7-FA8454074E58}" srcOrd="2" destOrd="0" presId="urn:microsoft.com/office/officeart/2005/8/layout/vList2"/>
    <dgm:cxn modelId="{5159A43D-A638-4363-AF0F-C53CCD25BFD0}" type="presParOf" srcId="{EBA6FF36-1245-4DE9-ACF3-D8F7236E6A85}" destId="{A72F2224-1198-4591-86E4-6F6A42D1F5F8}" srcOrd="3" destOrd="0" presId="urn:microsoft.com/office/officeart/2005/8/layout/vList2"/>
    <dgm:cxn modelId="{C7DF6183-3756-4393-BA84-F1B107FC8771}" type="presParOf" srcId="{EBA6FF36-1245-4DE9-ACF3-D8F7236E6A85}" destId="{FE163606-DD59-45E2-8989-AF1F669F25AD}" srcOrd="4" destOrd="0" presId="urn:microsoft.com/office/officeart/2005/8/layout/vList2"/>
    <dgm:cxn modelId="{20B65135-1AB3-4719-9F62-0FBDE3E4EBB8}" type="presParOf" srcId="{EBA6FF36-1245-4DE9-ACF3-D8F7236E6A85}" destId="{19C543C3-AD57-450E-A270-14C373D0B361}" srcOrd="5" destOrd="0" presId="urn:microsoft.com/office/officeart/2005/8/layout/vList2"/>
    <dgm:cxn modelId="{1F4AFB64-6C85-463D-B33F-2666C098CD85}" type="presParOf" srcId="{EBA6FF36-1245-4DE9-ACF3-D8F7236E6A85}" destId="{71D8C8D3-2F19-48CC-A748-13DB9F73D59C}" srcOrd="6" destOrd="0" presId="urn:microsoft.com/office/officeart/2005/8/layout/vList2"/>
    <dgm:cxn modelId="{23B1AC96-0E28-4C29-8408-6259F4CAB027}" type="presParOf" srcId="{EBA6FF36-1245-4DE9-ACF3-D8F7236E6A85}" destId="{4382AAB6-279C-4E64-AA09-74EC4CE88B22}" srcOrd="7" destOrd="0" presId="urn:microsoft.com/office/officeart/2005/8/layout/vList2"/>
    <dgm:cxn modelId="{04C7B79D-A836-4232-A2CB-5C10C863948F}" type="presParOf" srcId="{EBA6FF36-1245-4DE9-ACF3-D8F7236E6A85}" destId="{7EFA1315-0502-406D-AFC7-D95C50D4051E}" srcOrd="8" destOrd="0" presId="urn:microsoft.com/office/officeart/2005/8/layout/vList2"/>
    <dgm:cxn modelId="{2D0505DE-C897-4300-BD76-B4B244A8CE09}" type="presParOf" srcId="{EBA6FF36-1245-4DE9-ACF3-D8F7236E6A85}" destId="{E7C6BF45-8ED8-4195-B6E9-8562C5781A92}" srcOrd="9" destOrd="0" presId="urn:microsoft.com/office/officeart/2005/8/layout/vList2"/>
    <dgm:cxn modelId="{DCB797BD-CFB0-44B7-B9C8-62BC6D36A6C2}" type="presParOf" srcId="{EBA6FF36-1245-4DE9-ACF3-D8F7236E6A85}" destId="{C172B3CB-9708-47DB-B8AB-33B5EFE091B2}" srcOrd="10" destOrd="0" presId="urn:microsoft.com/office/officeart/2005/8/layout/vList2"/>
    <dgm:cxn modelId="{FB283BC9-1076-4528-B4F6-A5F366B4890A}" type="presParOf" srcId="{EBA6FF36-1245-4DE9-ACF3-D8F7236E6A85}" destId="{076AB75F-9F71-46E0-959A-62E431B4BD55}" srcOrd="11" destOrd="0" presId="urn:microsoft.com/office/officeart/2005/8/layout/vList2"/>
    <dgm:cxn modelId="{B3484A9C-0715-4704-BB90-E98004CD0371}" type="presParOf" srcId="{EBA6FF36-1245-4DE9-ACF3-D8F7236E6A85}" destId="{A05A69F1-08F4-4099-8EB4-808BA6867420}" srcOrd="12" destOrd="0" presId="urn:microsoft.com/office/officeart/2005/8/layout/vList2"/>
    <dgm:cxn modelId="{3E39ECE9-1560-4859-9748-F42F6ABF592D}" type="presParOf" srcId="{EBA6FF36-1245-4DE9-ACF3-D8F7236E6A85}" destId="{F990CDE6-8E7A-4617-BF0E-4E5DC7FE7074}" srcOrd="13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10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8A3D6D80-FCC8-47CB-B31B-06B06CBF6E22}" type="doc">
      <dgm:prSet loTypeId="urn:microsoft.com/office/officeart/2009/3/layout/RandomtoResultProcess" loCatId="process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ru-RU"/>
        </a:p>
      </dgm:t>
    </dgm:pt>
    <dgm:pt modelId="{DEB51422-93F4-40F2-90CA-AEBB54576510}">
      <dgm:prSet phldrT="[Текст]" custT="1"/>
      <dgm:spPr/>
      <dgm:t>
        <a:bodyPr/>
        <a:lstStyle/>
        <a:p>
          <a:r>
            <a:rPr lang="ru-RU" sz="1400" dirty="0" smtClean="0">
              <a:solidFill>
                <a:schemeClr val="bg1"/>
              </a:solidFill>
            </a:rPr>
            <a:t>На 1 января 2021г. зарегистрированы в качестве безработных в органах службы занятости</a:t>
          </a:r>
          <a:endParaRPr lang="ru-RU" sz="1400" dirty="0">
            <a:solidFill>
              <a:schemeClr val="bg1"/>
            </a:solidFill>
          </a:endParaRPr>
        </a:p>
      </dgm:t>
    </dgm:pt>
    <dgm:pt modelId="{A175E716-13AE-4E14-B6F6-3BFA24276256}" type="parTrans" cxnId="{FF729F87-0D1B-4CBA-9B52-7BC12279D1B4}">
      <dgm:prSet/>
      <dgm:spPr/>
      <dgm:t>
        <a:bodyPr/>
        <a:lstStyle/>
        <a:p>
          <a:endParaRPr lang="ru-RU"/>
        </a:p>
      </dgm:t>
    </dgm:pt>
    <dgm:pt modelId="{3BEA737A-F153-4129-9D90-46D70737B073}" type="sibTrans" cxnId="{FF729F87-0D1B-4CBA-9B52-7BC12279D1B4}">
      <dgm:prSet/>
      <dgm:spPr/>
      <dgm:t>
        <a:bodyPr/>
        <a:lstStyle/>
        <a:p>
          <a:endParaRPr lang="ru-RU"/>
        </a:p>
      </dgm:t>
    </dgm:pt>
    <dgm:pt modelId="{D678F949-DAC3-4691-9CB9-62C4F019E8BE}">
      <dgm:prSet phldrT="[Текст]" custT="1"/>
      <dgm:spPr/>
      <dgm:t>
        <a:bodyPr/>
        <a:lstStyle/>
        <a:p>
          <a:r>
            <a:rPr lang="ru-RU" sz="2400" dirty="0" smtClean="0">
              <a:solidFill>
                <a:schemeClr val="bg1"/>
              </a:solidFill>
            </a:rPr>
            <a:t>Безработные граждане</a:t>
          </a:r>
          <a:endParaRPr lang="ru-RU" sz="2400" dirty="0">
            <a:solidFill>
              <a:schemeClr val="bg1"/>
            </a:solidFill>
          </a:endParaRPr>
        </a:p>
      </dgm:t>
    </dgm:pt>
    <dgm:pt modelId="{443BE45C-CD2F-406E-A52B-2C3AE46E07E5}" type="parTrans" cxnId="{14A457BC-C61D-4322-A439-3D84C2967FE4}">
      <dgm:prSet/>
      <dgm:spPr/>
      <dgm:t>
        <a:bodyPr/>
        <a:lstStyle/>
        <a:p>
          <a:endParaRPr lang="ru-RU"/>
        </a:p>
      </dgm:t>
    </dgm:pt>
    <dgm:pt modelId="{8228D675-1495-4727-A03C-6B65144F3252}" type="sibTrans" cxnId="{14A457BC-C61D-4322-A439-3D84C2967FE4}">
      <dgm:prSet/>
      <dgm:spPr/>
      <dgm:t>
        <a:bodyPr/>
        <a:lstStyle/>
        <a:p>
          <a:endParaRPr lang="ru-RU"/>
        </a:p>
      </dgm:t>
    </dgm:pt>
    <dgm:pt modelId="{82C9DBE8-5A4D-457D-81AA-D8065149074F}">
      <dgm:prSet phldrT="[Текст]"/>
      <dgm:spPr/>
      <dgm:t>
        <a:bodyPr/>
        <a:lstStyle/>
        <a:p>
          <a:r>
            <a:rPr lang="ru-RU" dirty="0" smtClean="0"/>
            <a:t>На дату направления органами службы занятости для трудоустройства к работодателю являлись безработными гражданами</a:t>
          </a:r>
          <a:endParaRPr lang="ru-RU" dirty="0"/>
        </a:p>
      </dgm:t>
    </dgm:pt>
    <dgm:pt modelId="{232DC4E1-B3BF-414D-92DC-2944CAD9DCD3}" type="parTrans" cxnId="{F737958B-195D-4AD0-BDEA-415D3E10072A}">
      <dgm:prSet/>
      <dgm:spPr/>
      <dgm:t>
        <a:bodyPr/>
        <a:lstStyle/>
        <a:p>
          <a:endParaRPr lang="ru-RU"/>
        </a:p>
      </dgm:t>
    </dgm:pt>
    <dgm:pt modelId="{A40FD576-75E0-4540-93B5-1FC88C8247D3}" type="sibTrans" cxnId="{F737958B-195D-4AD0-BDEA-415D3E10072A}">
      <dgm:prSet/>
      <dgm:spPr/>
      <dgm:t>
        <a:bodyPr/>
        <a:lstStyle/>
        <a:p>
          <a:endParaRPr lang="ru-RU"/>
        </a:p>
      </dgm:t>
    </dgm:pt>
    <dgm:pt modelId="{B036A4EC-7E56-45AF-B180-809E61BDAAB5}" type="pres">
      <dgm:prSet presAssocID="{8A3D6D80-FCC8-47CB-B31B-06B06CBF6E22}" presName="Name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ru-RU"/>
        </a:p>
      </dgm:t>
    </dgm:pt>
    <dgm:pt modelId="{81872F1F-F0E7-4827-AB6E-E02A13189556}" type="pres">
      <dgm:prSet presAssocID="{DEB51422-93F4-40F2-90CA-AEBB54576510}" presName="chaos" presStyleCnt="0"/>
      <dgm:spPr/>
      <dgm:t>
        <a:bodyPr/>
        <a:lstStyle/>
        <a:p>
          <a:endParaRPr lang="ru-RU"/>
        </a:p>
      </dgm:t>
    </dgm:pt>
    <dgm:pt modelId="{4751B8D0-A768-40ED-95D0-DFD145C808B9}" type="pres">
      <dgm:prSet presAssocID="{DEB51422-93F4-40F2-90CA-AEBB54576510}" presName="parTx1" presStyleLbl="revTx" presStyleIdx="0" presStyleCnt="2" custScaleX="95514" custScaleY="171627" custLinFactNeighborX="169" custLinFactNeighborY="12965"/>
      <dgm:spPr/>
      <dgm:t>
        <a:bodyPr/>
        <a:lstStyle/>
        <a:p>
          <a:endParaRPr lang="ru-RU"/>
        </a:p>
      </dgm:t>
    </dgm:pt>
    <dgm:pt modelId="{28849F45-6363-4461-AAAA-39E870F2160B}" type="pres">
      <dgm:prSet presAssocID="{DEB51422-93F4-40F2-90CA-AEBB54576510}" presName="c1" presStyleLbl="node1" presStyleIdx="0" presStyleCnt="19" custLinFactNeighborX="-42743" custLinFactNeighborY="91075"/>
      <dgm:spPr/>
      <dgm:t>
        <a:bodyPr/>
        <a:lstStyle/>
        <a:p>
          <a:endParaRPr lang="ru-RU"/>
        </a:p>
      </dgm:t>
    </dgm:pt>
    <dgm:pt modelId="{2C4B8FD1-9C0B-466B-B76A-6E9949A7AAE5}" type="pres">
      <dgm:prSet presAssocID="{DEB51422-93F4-40F2-90CA-AEBB54576510}" presName="c2" presStyleLbl="node1" presStyleIdx="1" presStyleCnt="19" custLinFactNeighborX="9856" custLinFactNeighborY="90209"/>
      <dgm:spPr/>
      <dgm:t>
        <a:bodyPr/>
        <a:lstStyle/>
        <a:p>
          <a:endParaRPr lang="ru-RU"/>
        </a:p>
      </dgm:t>
    </dgm:pt>
    <dgm:pt modelId="{5EAD635C-27D2-4C51-9AC1-34EE09873F1C}" type="pres">
      <dgm:prSet presAssocID="{DEB51422-93F4-40F2-90CA-AEBB54576510}" presName="c3" presStyleLbl="node1" presStyleIdx="2" presStyleCnt="19"/>
      <dgm:spPr/>
      <dgm:t>
        <a:bodyPr/>
        <a:lstStyle/>
        <a:p>
          <a:endParaRPr lang="ru-RU"/>
        </a:p>
      </dgm:t>
    </dgm:pt>
    <dgm:pt modelId="{B98455B6-6559-4821-9923-C7522B98F068}" type="pres">
      <dgm:prSet presAssocID="{DEB51422-93F4-40F2-90CA-AEBB54576510}" presName="c4" presStyleLbl="node1" presStyleIdx="3" presStyleCnt="19"/>
      <dgm:spPr/>
      <dgm:t>
        <a:bodyPr/>
        <a:lstStyle/>
        <a:p>
          <a:endParaRPr lang="ru-RU"/>
        </a:p>
      </dgm:t>
    </dgm:pt>
    <dgm:pt modelId="{7B2F179E-CED0-48F2-BABA-D0A82F1832C7}" type="pres">
      <dgm:prSet presAssocID="{DEB51422-93F4-40F2-90CA-AEBB54576510}" presName="c5" presStyleLbl="node1" presStyleIdx="4" presStyleCnt="19" custLinFactNeighborX="10253" custLinFactNeighborY="-77321"/>
      <dgm:spPr/>
      <dgm:t>
        <a:bodyPr/>
        <a:lstStyle/>
        <a:p>
          <a:endParaRPr lang="ru-RU"/>
        </a:p>
      </dgm:t>
    </dgm:pt>
    <dgm:pt modelId="{D6E2CA50-7EC6-4029-8BD1-10087BC74703}" type="pres">
      <dgm:prSet presAssocID="{DEB51422-93F4-40F2-90CA-AEBB54576510}" presName="c6" presStyleLbl="node1" presStyleIdx="5" presStyleCnt="19"/>
      <dgm:spPr/>
      <dgm:t>
        <a:bodyPr/>
        <a:lstStyle/>
        <a:p>
          <a:endParaRPr lang="ru-RU"/>
        </a:p>
      </dgm:t>
    </dgm:pt>
    <dgm:pt modelId="{1CE05C93-A07E-4205-96D9-975D9ED48420}" type="pres">
      <dgm:prSet presAssocID="{DEB51422-93F4-40F2-90CA-AEBB54576510}" presName="c7" presStyleLbl="node1" presStyleIdx="6" presStyleCnt="19"/>
      <dgm:spPr/>
      <dgm:t>
        <a:bodyPr/>
        <a:lstStyle/>
        <a:p>
          <a:endParaRPr lang="ru-RU"/>
        </a:p>
      </dgm:t>
    </dgm:pt>
    <dgm:pt modelId="{61C78E12-DC82-4FAB-80E8-481A6F4C1CE1}" type="pres">
      <dgm:prSet presAssocID="{DEB51422-93F4-40F2-90CA-AEBB54576510}" presName="c8" presStyleLbl="node1" presStyleIdx="7" presStyleCnt="19"/>
      <dgm:spPr/>
      <dgm:t>
        <a:bodyPr/>
        <a:lstStyle/>
        <a:p>
          <a:endParaRPr lang="ru-RU"/>
        </a:p>
      </dgm:t>
    </dgm:pt>
    <dgm:pt modelId="{05A02C6F-3C60-4C4D-8380-D7DE1FEDF6C4}" type="pres">
      <dgm:prSet presAssocID="{DEB51422-93F4-40F2-90CA-AEBB54576510}" presName="c9" presStyleLbl="node1" presStyleIdx="8" presStyleCnt="19" custLinFactNeighborX="20115" custLinFactNeighborY="59674"/>
      <dgm:spPr/>
      <dgm:t>
        <a:bodyPr/>
        <a:lstStyle/>
        <a:p>
          <a:endParaRPr lang="ru-RU"/>
        </a:p>
      </dgm:t>
    </dgm:pt>
    <dgm:pt modelId="{8174AC3A-6ED1-4410-B1F9-57DFE7B6D89C}" type="pres">
      <dgm:prSet presAssocID="{DEB51422-93F4-40F2-90CA-AEBB54576510}" presName="c10" presStyleLbl="node1" presStyleIdx="9" presStyleCnt="19" custLinFactNeighborX="4869" custLinFactNeighborY="-37277"/>
      <dgm:spPr/>
      <dgm:t>
        <a:bodyPr/>
        <a:lstStyle/>
        <a:p>
          <a:endParaRPr lang="ru-RU"/>
        </a:p>
      </dgm:t>
    </dgm:pt>
    <dgm:pt modelId="{2781F390-62E6-4D95-9CA8-7CAFCC0AF0D3}" type="pres">
      <dgm:prSet presAssocID="{DEB51422-93F4-40F2-90CA-AEBB54576510}" presName="c11" presStyleLbl="node1" presStyleIdx="10" presStyleCnt="19"/>
      <dgm:spPr/>
      <dgm:t>
        <a:bodyPr/>
        <a:lstStyle/>
        <a:p>
          <a:endParaRPr lang="ru-RU"/>
        </a:p>
      </dgm:t>
    </dgm:pt>
    <dgm:pt modelId="{11248F07-98A2-4B1F-9482-C00160322034}" type="pres">
      <dgm:prSet presAssocID="{DEB51422-93F4-40F2-90CA-AEBB54576510}" presName="c12" presStyleLbl="node1" presStyleIdx="11" presStyleCnt="19"/>
      <dgm:spPr/>
      <dgm:t>
        <a:bodyPr/>
        <a:lstStyle/>
        <a:p>
          <a:endParaRPr lang="ru-RU"/>
        </a:p>
      </dgm:t>
    </dgm:pt>
    <dgm:pt modelId="{6C4A5AB9-3CC3-4256-AC93-AB2CF88106D4}" type="pres">
      <dgm:prSet presAssocID="{DEB51422-93F4-40F2-90CA-AEBB54576510}" presName="c13" presStyleLbl="node1" presStyleIdx="12" presStyleCnt="19" custLinFactNeighborX="-9426" custLinFactNeighborY="14527"/>
      <dgm:spPr/>
      <dgm:t>
        <a:bodyPr/>
        <a:lstStyle/>
        <a:p>
          <a:endParaRPr lang="ru-RU"/>
        </a:p>
      </dgm:t>
    </dgm:pt>
    <dgm:pt modelId="{6590C16C-6C43-436F-8ED2-7951645DB96B}" type="pres">
      <dgm:prSet presAssocID="{DEB51422-93F4-40F2-90CA-AEBB54576510}" presName="c14" presStyleLbl="node1" presStyleIdx="13" presStyleCnt="19" custLinFactNeighborX="16397" custLinFactNeighborY="31318"/>
      <dgm:spPr/>
      <dgm:t>
        <a:bodyPr/>
        <a:lstStyle/>
        <a:p>
          <a:endParaRPr lang="ru-RU"/>
        </a:p>
      </dgm:t>
    </dgm:pt>
    <dgm:pt modelId="{6D59B9BC-400D-4D90-AB0D-DBD7799C8EC8}" type="pres">
      <dgm:prSet presAssocID="{DEB51422-93F4-40F2-90CA-AEBB54576510}" presName="c15" presStyleLbl="node1" presStyleIdx="14" presStyleCnt="19" custLinFactNeighborX="48614" custLinFactNeighborY="61932"/>
      <dgm:spPr/>
      <dgm:t>
        <a:bodyPr/>
        <a:lstStyle/>
        <a:p>
          <a:endParaRPr lang="ru-RU"/>
        </a:p>
      </dgm:t>
    </dgm:pt>
    <dgm:pt modelId="{819AEDB4-3381-45FE-A6EE-95C1CE7026FA}" type="pres">
      <dgm:prSet presAssocID="{DEB51422-93F4-40F2-90CA-AEBB54576510}" presName="c16" presStyleLbl="node1" presStyleIdx="15" presStyleCnt="19" custLinFactNeighborX="52390" custLinFactNeighborY="94649"/>
      <dgm:spPr/>
      <dgm:t>
        <a:bodyPr/>
        <a:lstStyle/>
        <a:p>
          <a:endParaRPr lang="ru-RU"/>
        </a:p>
      </dgm:t>
    </dgm:pt>
    <dgm:pt modelId="{38739690-D9C6-40E8-BBC5-238C892E3F8C}" type="pres">
      <dgm:prSet presAssocID="{DEB51422-93F4-40F2-90CA-AEBB54576510}" presName="c17" presStyleLbl="node1" presStyleIdx="16" presStyleCnt="19" custLinFactNeighborX="42897" custLinFactNeighborY="26777"/>
      <dgm:spPr/>
      <dgm:t>
        <a:bodyPr/>
        <a:lstStyle/>
        <a:p>
          <a:endParaRPr lang="ru-RU"/>
        </a:p>
      </dgm:t>
    </dgm:pt>
    <dgm:pt modelId="{2412B512-8472-4CC2-8776-4A687D1FE994}" type="pres">
      <dgm:prSet presAssocID="{DEB51422-93F4-40F2-90CA-AEBB54576510}" presName="c18" presStyleLbl="node1" presStyleIdx="17" presStyleCnt="19" custLinFactNeighborX="22431" custLinFactNeighborY="-55445"/>
      <dgm:spPr/>
      <dgm:t>
        <a:bodyPr/>
        <a:lstStyle/>
        <a:p>
          <a:endParaRPr lang="ru-RU"/>
        </a:p>
      </dgm:t>
    </dgm:pt>
    <dgm:pt modelId="{997D3D83-4C02-4E21-AE1B-6B126702E67A}" type="pres">
      <dgm:prSet presAssocID="{3BEA737A-F153-4129-9D90-46D70737B073}" presName="chevronComposite1" presStyleCnt="0"/>
      <dgm:spPr/>
      <dgm:t>
        <a:bodyPr/>
        <a:lstStyle/>
        <a:p>
          <a:endParaRPr lang="ru-RU"/>
        </a:p>
      </dgm:t>
    </dgm:pt>
    <dgm:pt modelId="{C62730CD-63E6-43F7-B69E-F47C4C8EF73C}" type="pres">
      <dgm:prSet presAssocID="{3BEA737A-F153-4129-9D90-46D70737B073}" presName="chevron1" presStyleLbl="sibTrans2D1" presStyleIdx="0" presStyleCnt="2" custAng="10800000" custLinFactNeighborX="35573" custLinFactNeighborY="-116"/>
      <dgm:spPr/>
      <dgm:t>
        <a:bodyPr/>
        <a:lstStyle/>
        <a:p>
          <a:endParaRPr lang="ru-RU"/>
        </a:p>
      </dgm:t>
    </dgm:pt>
    <dgm:pt modelId="{EC0A8A25-43FC-4B5B-BAEB-9EE0EB44DF67}" type="pres">
      <dgm:prSet presAssocID="{3BEA737A-F153-4129-9D90-46D70737B073}" presName="spChevron1" presStyleCnt="0"/>
      <dgm:spPr/>
      <dgm:t>
        <a:bodyPr/>
        <a:lstStyle/>
        <a:p>
          <a:endParaRPr lang="ru-RU"/>
        </a:p>
      </dgm:t>
    </dgm:pt>
    <dgm:pt modelId="{09FA7100-275A-4C99-BEAF-86102E276755}" type="pres">
      <dgm:prSet presAssocID="{D678F949-DAC3-4691-9CB9-62C4F019E8BE}" presName="middle" presStyleCnt="0"/>
      <dgm:spPr/>
      <dgm:t>
        <a:bodyPr/>
        <a:lstStyle/>
        <a:p>
          <a:endParaRPr lang="ru-RU"/>
        </a:p>
      </dgm:t>
    </dgm:pt>
    <dgm:pt modelId="{5AE57C5E-9339-4143-BB9D-D8AD1011E119}" type="pres">
      <dgm:prSet presAssocID="{D678F949-DAC3-4691-9CB9-62C4F019E8BE}" presName="parTxMid" presStyleLbl="revTx" presStyleIdx="1" presStyleCnt="2" custLinFactNeighborX="5598" custLinFactNeighborY="-165"/>
      <dgm:spPr/>
      <dgm:t>
        <a:bodyPr/>
        <a:lstStyle/>
        <a:p>
          <a:endParaRPr lang="ru-RU"/>
        </a:p>
      </dgm:t>
    </dgm:pt>
    <dgm:pt modelId="{0C64CCBB-2A78-4902-B67B-5F0866A61ECF}" type="pres">
      <dgm:prSet presAssocID="{D678F949-DAC3-4691-9CB9-62C4F019E8BE}" presName="spMid" presStyleCnt="0"/>
      <dgm:spPr/>
      <dgm:t>
        <a:bodyPr/>
        <a:lstStyle/>
        <a:p>
          <a:endParaRPr lang="ru-RU"/>
        </a:p>
      </dgm:t>
    </dgm:pt>
    <dgm:pt modelId="{174AF1C1-E0B8-4CA8-8F02-8C26FE2459CB}" type="pres">
      <dgm:prSet presAssocID="{8228D675-1495-4727-A03C-6B65144F3252}" presName="chevronComposite1" presStyleCnt="0"/>
      <dgm:spPr/>
      <dgm:t>
        <a:bodyPr/>
        <a:lstStyle/>
        <a:p>
          <a:endParaRPr lang="ru-RU"/>
        </a:p>
      </dgm:t>
    </dgm:pt>
    <dgm:pt modelId="{3B65E456-CCBF-46DC-92B7-D199EE460E6D}" type="pres">
      <dgm:prSet presAssocID="{8228D675-1495-4727-A03C-6B65144F3252}" presName="chevron1" presStyleLbl="sibTrans2D1" presStyleIdx="1" presStyleCnt="2" custLinFactNeighborX="-18374" custLinFactNeighborY="-116"/>
      <dgm:spPr/>
      <dgm:t>
        <a:bodyPr/>
        <a:lstStyle/>
        <a:p>
          <a:endParaRPr lang="ru-RU"/>
        </a:p>
      </dgm:t>
    </dgm:pt>
    <dgm:pt modelId="{C837406F-B5A8-479B-B0B9-9C7FE573C31A}" type="pres">
      <dgm:prSet presAssocID="{8228D675-1495-4727-A03C-6B65144F3252}" presName="spChevron1" presStyleCnt="0"/>
      <dgm:spPr/>
      <dgm:t>
        <a:bodyPr/>
        <a:lstStyle/>
        <a:p>
          <a:endParaRPr lang="ru-RU"/>
        </a:p>
      </dgm:t>
    </dgm:pt>
    <dgm:pt modelId="{4E72840B-DBC4-49BC-98BE-B4D2BF878CDE}" type="pres">
      <dgm:prSet presAssocID="{82C9DBE8-5A4D-457D-81AA-D8065149074F}" presName="last" presStyleCnt="0"/>
      <dgm:spPr/>
      <dgm:t>
        <a:bodyPr/>
        <a:lstStyle/>
        <a:p>
          <a:endParaRPr lang="ru-RU"/>
        </a:p>
      </dgm:t>
    </dgm:pt>
    <dgm:pt modelId="{1B592D39-867D-466D-8433-365D93CEF67F}" type="pres">
      <dgm:prSet presAssocID="{82C9DBE8-5A4D-457D-81AA-D8065149074F}" presName="circleTx" presStyleLbl="node1" presStyleIdx="18" presStyleCnt="19" custScaleX="134835" custScaleY="130698"/>
      <dgm:spPr/>
      <dgm:t>
        <a:bodyPr/>
        <a:lstStyle/>
        <a:p>
          <a:endParaRPr lang="ru-RU"/>
        </a:p>
      </dgm:t>
    </dgm:pt>
    <dgm:pt modelId="{43E0606E-3E98-44A4-BCFD-0EB25A018767}" type="pres">
      <dgm:prSet presAssocID="{82C9DBE8-5A4D-457D-81AA-D8065149074F}" presName="spN" presStyleCnt="0"/>
      <dgm:spPr/>
      <dgm:t>
        <a:bodyPr/>
        <a:lstStyle/>
        <a:p>
          <a:endParaRPr lang="ru-RU"/>
        </a:p>
      </dgm:t>
    </dgm:pt>
  </dgm:ptLst>
  <dgm:cxnLst>
    <dgm:cxn modelId="{B22C007C-458C-49E9-846C-86C6E17FE4C2}" type="presOf" srcId="{8A3D6D80-FCC8-47CB-B31B-06B06CBF6E22}" destId="{B036A4EC-7E56-45AF-B180-809E61BDAAB5}" srcOrd="0" destOrd="0" presId="urn:microsoft.com/office/officeart/2009/3/layout/RandomtoResultProcess"/>
    <dgm:cxn modelId="{9FFD25D8-E975-4461-913D-9914B400FDB2}" type="presOf" srcId="{DEB51422-93F4-40F2-90CA-AEBB54576510}" destId="{4751B8D0-A768-40ED-95D0-DFD145C808B9}" srcOrd="0" destOrd="0" presId="urn:microsoft.com/office/officeart/2009/3/layout/RandomtoResultProcess"/>
    <dgm:cxn modelId="{E65119C2-1E46-48B4-A2AE-E735CFE7FB20}" type="presOf" srcId="{D678F949-DAC3-4691-9CB9-62C4F019E8BE}" destId="{5AE57C5E-9339-4143-BB9D-D8AD1011E119}" srcOrd="0" destOrd="0" presId="urn:microsoft.com/office/officeart/2009/3/layout/RandomtoResultProcess"/>
    <dgm:cxn modelId="{F737958B-195D-4AD0-BDEA-415D3E10072A}" srcId="{8A3D6D80-FCC8-47CB-B31B-06B06CBF6E22}" destId="{82C9DBE8-5A4D-457D-81AA-D8065149074F}" srcOrd="2" destOrd="0" parTransId="{232DC4E1-B3BF-414D-92DC-2944CAD9DCD3}" sibTransId="{A40FD576-75E0-4540-93B5-1FC88C8247D3}"/>
    <dgm:cxn modelId="{FF729F87-0D1B-4CBA-9B52-7BC12279D1B4}" srcId="{8A3D6D80-FCC8-47CB-B31B-06B06CBF6E22}" destId="{DEB51422-93F4-40F2-90CA-AEBB54576510}" srcOrd="0" destOrd="0" parTransId="{A175E716-13AE-4E14-B6F6-3BFA24276256}" sibTransId="{3BEA737A-F153-4129-9D90-46D70737B073}"/>
    <dgm:cxn modelId="{776041C2-AA5E-46AC-98E5-C90E26048434}" type="presOf" srcId="{82C9DBE8-5A4D-457D-81AA-D8065149074F}" destId="{1B592D39-867D-466D-8433-365D93CEF67F}" srcOrd="0" destOrd="0" presId="urn:microsoft.com/office/officeart/2009/3/layout/RandomtoResultProcess"/>
    <dgm:cxn modelId="{14A457BC-C61D-4322-A439-3D84C2967FE4}" srcId="{8A3D6D80-FCC8-47CB-B31B-06B06CBF6E22}" destId="{D678F949-DAC3-4691-9CB9-62C4F019E8BE}" srcOrd="1" destOrd="0" parTransId="{443BE45C-CD2F-406E-A52B-2C3AE46E07E5}" sibTransId="{8228D675-1495-4727-A03C-6B65144F3252}"/>
    <dgm:cxn modelId="{437D5C2A-2C90-4D85-B8E2-81AB2185D17D}" type="presParOf" srcId="{B036A4EC-7E56-45AF-B180-809E61BDAAB5}" destId="{81872F1F-F0E7-4827-AB6E-E02A13189556}" srcOrd="0" destOrd="0" presId="urn:microsoft.com/office/officeart/2009/3/layout/RandomtoResultProcess"/>
    <dgm:cxn modelId="{73D0051D-6251-4C73-A61C-516AD19F0160}" type="presParOf" srcId="{81872F1F-F0E7-4827-AB6E-E02A13189556}" destId="{4751B8D0-A768-40ED-95D0-DFD145C808B9}" srcOrd="0" destOrd="0" presId="urn:microsoft.com/office/officeart/2009/3/layout/RandomtoResultProcess"/>
    <dgm:cxn modelId="{F97F2B55-E72C-4FDE-A6F5-E18813C5C812}" type="presParOf" srcId="{81872F1F-F0E7-4827-AB6E-E02A13189556}" destId="{28849F45-6363-4461-AAAA-39E870F2160B}" srcOrd="1" destOrd="0" presId="urn:microsoft.com/office/officeart/2009/3/layout/RandomtoResultProcess"/>
    <dgm:cxn modelId="{F3E74F50-A217-4D00-A0EF-1CF6E91040BA}" type="presParOf" srcId="{81872F1F-F0E7-4827-AB6E-E02A13189556}" destId="{2C4B8FD1-9C0B-466B-B76A-6E9949A7AAE5}" srcOrd="2" destOrd="0" presId="urn:microsoft.com/office/officeart/2009/3/layout/RandomtoResultProcess"/>
    <dgm:cxn modelId="{31A1F197-7DB1-44DE-9AD9-F8DF794BB212}" type="presParOf" srcId="{81872F1F-F0E7-4827-AB6E-E02A13189556}" destId="{5EAD635C-27D2-4C51-9AC1-34EE09873F1C}" srcOrd="3" destOrd="0" presId="urn:microsoft.com/office/officeart/2009/3/layout/RandomtoResultProcess"/>
    <dgm:cxn modelId="{68E6DD9C-C144-48C7-9667-ADA07989DD64}" type="presParOf" srcId="{81872F1F-F0E7-4827-AB6E-E02A13189556}" destId="{B98455B6-6559-4821-9923-C7522B98F068}" srcOrd="4" destOrd="0" presId="urn:microsoft.com/office/officeart/2009/3/layout/RandomtoResultProcess"/>
    <dgm:cxn modelId="{68FE4EB4-FD04-47EA-9A03-F1E965C945E0}" type="presParOf" srcId="{81872F1F-F0E7-4827-AB6E-E02A13189556}" destId="{7B2F179E-CED0-48F2-BABA-D0A82F1832C7}" srcOrd="5" destOrd="0" presId="urn:microsoft.com/office/officeart/2009/3/layout/RandomtoResultProcess"/>
    <dgm:cxn modelId="{B988A05D-F40F-406E-AC70-73FEA71DB43B}" type="presParOf" srcId="{81872F1F-F0E7-4827-AB6E-E02A13189556}" destId="{D6E2CA50-7EC6-4029-8BD1-10087BC74703}" srcOrd="6" destOrd="0" presId="urn:microsoft.com/office/officeart/2009/3/layout/RandomtoResultProcess"/>
    <dgm:cxn modelId="{32B0F899-C9BE-4A7B-8263-CA5209A3F428}" type="presParOf" srcId="{81872F1F-F0E7-4827-AB6E-E02A13189556}" destId="{1CE05C93-A07E-4205-96D9-975D9ED48420}" srcOrd="7" destOrd="0" presId="urn:microsoft.com/office/officeart/2009/3/layout/RandomtoResultProcess"/>
    <dgm:cxn modelId="{95FB90B6-0844-4E03-AC13-3378ADBBA9CE}" type="presParOf" srcId="{81872F1F-F0E7-4827-AB6E-E02A13189556}" destId="{61C78E12-DC82-4FAB-80E8-481A6F4C1CE1}" srcOrd="8" destOrd="0" presId="urn:microsoft.com/office/officeart/2009/3/layout/RandomtoResultProcess"/>
    <dgm:cxn modelId="{5E69C7C0-0EE3-4DC0-B4F1-B8416C2098F2}" type="presParOf" srcId="{81872F1F-F0E7-4827-AB6E-E02A13189556}" destId="{05A02C6F-3C60-4C4D-8380-D7DE1FEDF6C4}" srcOrd="9" destOrd="0" presId="urn:microsoft.com/office/officeart/2009/3/layout/RandomtoResultProcess"/>
    <dgm:cxn modelId="{113747B1-5E82-4DE9-AB05-ABAF62F6E9BC}" type="presParOf" srcId="{81872F1F-F0E7-4827-AB6E-E02A13189556}" destId="{8174AC3A-6ED1-4410-B1F9-57DFE7B6D89C}" srcOrd="10" destOrd="0" presId="urn:microsoft.com/office/officeart/2009/3/layout/RandomtoResultProcess"/>
    <dgm:cxn modelId="{2260C07F-BB30-4653-9DA2-81B91BB5F8FB}" type="presParOf" srcId="{81872F1F-F0E7-4827-AB6E-E02A13189556}" destId="{2781F390-62E6-4D95-9CA8-7CAFCC0AF0D3}" srcOrd="11" destOrd="0" presId="urn:microsoft.com/office/officeart/2009/3/layout/RandomtoResultProcess"/>
    <dgm:cxn modelId="{1058C509-90CB-473D-BDB1-E450A549D4EC}" type="presParOf" srcId="{81872F1F-F0E7-4827-AB6E-E02A13189556}" destId="{11248F07-98A2-4B1F-9482-C00160322034}" srcOrd="12" destOrd="0" presId="urn:microsoft.com/office/officeart/2009/3/layout/RandomtoResultProcess"/>
    <dgm:cxn modelId="{26681756-60E4-4DB1-93FB-69ACD24E3ADE}" type="presParOf" srcId="{81872F1F-F0E7-4827-AB6E-E02A13189556}" destId="{6C4A5AB9-3CC3-4256-AC93-AB2CF88106D4}" srcOrd="13" destOrd="0" presId="urn:microsoft.com/office/officeart/2009/3/layout/RandomtoResultProcess"/>
    <dgm:cxn modelId="{420917E3-C4EA-49CD-910D-262F1DD10F91}" type="presParOf" srcId="{81872F1F-F0E7-4827-AB6E-E02A13189556}" destId="{6590C16C-6C43-436F-8ED2-7951645DB96B}" srcOrd="14" destOrd="0" presId="urn:microsoft.com/office/officeart/2009/3/layout/RandomtoResultProcess"/>
    <dgm:cxn modelId="{3B144156-1718-4415-B725-53CD850BC5F6}" type="presParOf" srcId="{81872F1F-F0E7-4827-AB6E-E02A13189556}" destId="{6D59B9BC-400D-4D90-AB0D-DBD7799C8EC8}" srcOrd="15" destOrd="0" presId="urn:microsoft.com/office/officeart/2009/3/layout/RandomtoResultProcess"/>
    <dgm:cxn modelId="{A9E31D93-5F5E-44FB-8FC0-8707747CD3DD}" type="presParOf" srcId="{81872F1F-F0E7-4827-AB6E-E02A13189556}" destId="{819AEDB4-3381-45FE-A6EE-95C1CE7026FA}" srcOrd="16" destOrd="0" presId="urn:microsoft.com/office/officeart/2009/3/layout/RandomtoResultProcess"/>
    <dgm:cxn modelId="{77A34643-22B1-4049-839B-FCDF4EBD349F}" type="presParOf" srcId="{81872F1F-F0E7-4827-AB6E-E02A13189556}" destId="{38739690-D9C6-40E8-BBC5-238C892E3F8C}" srcOrd="17" destOrd="0" presId="urn:microsoft.com/office/officeart/2009/3/layout/RandomtoResultProcess"/>
    <dgm:cxn modelId="{EA314B3A-9949-492F-9CDF-F32C5A9EE7A5}" type="presParOf" srcId="{81872F1F-F0E7-4827-AB6E-E02A13189556}" destId="{2412B512-8472-4CC2-8776-4A687D1FE994}" srcOrd="18" destOrd="0" presId="urn:microsoft.com/office/officeart/2009/3/layout/RandomtoResultProcess"/>
    <dgm:cxn modelId="{952EF761-41ED-49C9-8624-CD1FC9927A15}" type="presParOf" srcId="{B036A4EC-7E56-45AF-B180-809E61BDAAB5}" destId="{997D3D83-4C02-4E21-AE1B-6B126702E67A}" srcOrd="1" destOrd="0" presId="urn:microsoft.com/office/officeart/2009/3/layout/RandomtoResultProcess"/>
    <dgm:cxn modelId="{1EC991AE-0BA9-4FA6-A3EA-5B7B6BDE228F}" type="presParOf" srcId="{997D3D83-4C02-4E21-AE1B-6B126702E67A}" destId="{C62730CD-63E6-43F7-B69E-F47C4C8EF73C}" srcOrd="0" destOrd="0" presId="urn:microsoft.com/office/officeart/2009/3/layout/RandomtoResultProcess"/>
    <dgm:cxn modelId="{8E2A3D4E-B283-428A-BC0D-5CF46B3094C7}" type="presParOf" srcId="{997D3D83-4C02-4E21-AE1B-6B126702E67A}" destId="{EC0A8A25-43FC-4B5B-BAEB-9EE0EB44DF67}" srcOrd="1" destOrd="0" presId="urn:microsoft.com/office/officeart/2009/3/layout/RandomtoResultProcess"/>
    <dgm:cxn modelId="{8BA205C0-2750-4EEC-B927-6B6E38991308}" type="presParOf" srcId="{B036A4EC-7E56-45AF-B180-809E61BDAAB5}" destId="{09FA7100-275A-4C99-BEAF-86102E276755}" srcOrd="2" destOrd="0" presId="urn:microsoft.com/office/officeart/2009/3/layout/RandomtoResultProcess"/>
    <dgm:cxn modelId="{34D66B66-7FD8-4541-947B-E81963E57A96}" type="presParOf" srcId="{09FA7100-275A-4C99-BEAF-86102E276755}" destId="{5AE57C5E-9339-4143-BB9D-D8AD1011E119}" srcOrd="0" destOrd="0" presId="urn:microsoft.com/office/officeart/2009/3/layout/RandomtoResultProcess"/>
    <dgm:cxn modelId="{7F4FD22F-A22C-464F-871F-DC047FFA8E54}" type="presParOf" srcId="{09FA7100-275A-4C99-BEAF-86102E276755}" destId="{0C64CCBB-2A78-4902-B67B-5F0866A61ECF}" srcOrd="1" destOrd="0" presId="urn:microsoft.com/office/officeart/2009/3/layout/RandomtoResultProcess"/>
    <dgm:cxn modelId="{B12BA3FB-09D6-465D-A7D5-9ABF16915BDF}" type="presParOf" srcId="{B036A4EC-7E56-45AF-B180-809E61BDAAB5}" destId="{174AF1C1-E0B8-4CA8-8F02-8C26FE2459CB}" srcOrd="3" destOrd="0" presId="urn:microsoft.com/office/officeart/2009/3/layout/RandomtoResultProcess"/>
    <dgm:cxn modelId="{4B295CD9-7F27-4188-A96B-D7297704314F}" type="presParOf" srcId="{174AF1C1-E0B8-4CA8-8F02-8C26FE2459CB}" destId="{3B65E456-CCBF-46DC-92B7-D199EE460E6D}" srcOrd="0" destOrd="0" presId="urn:microsoft.com/office/officeart/2009/3/layout/RandomtoResultProcess"/>
    <dgm:cxn modelId="{42D599F1-6247-4595-85AC-570741913039}" type="presParOf" srcId="{174AF1C1-E0B8-4CA8-8F02-8C26FE2459CB}" destId="{C837406F-B5A8-479B-B0B9-9C7FE573C31A}" srcOrd="1" destOrd="0" presId="urn:microsoft.com/office/officeart/2009/3/layout/RandomtoResultProcess"/>
    <dgm:cxn modelId="{313B897B-021C-4D01-992C-8EE79A1272DB}" type="presParOf" srcId="{B036A4EC-7E56-45AF-B180-809E61BDAAB5}" destId="{4E72840B-DBC4-49BC-98BE-B4D2BF878CDE}" srcOrd="4" destOrd="0" presId="urn:microsoft.com/office/officeart/2009/3/layout/RandomtoResultProcess"/>
    <dgm:cxn modelId="{EE240DE6-0E75-47AD-9EA5-B7D74975F98A}" type="presParOf" srcId="{4E72840B-DBC4-49BC-98BE-B4D2BF878CDE}" destId="{1B592D39-867D-466D-8433-365D93CEF67F}" srcOrd="0" destOrd="0" presId="urn:microsoft.com/office/officeart/2009/3/layout/RandomtoResultProcess"/>
    <dgm:cxn modelId="{DF1F5165-E091-4FAC-8B52-982FA463DEC4}" type="presParOf" srcId="{4E72840B-DBC4-49BC-98BE-B4D2BF878CDE}" destId="{43E0606E-3E98-44A4-BCFD-0EB25A018767}" srcOrd="1" destOrd="0" presId="urn:microsoft.com/office/officeart/2009/3/layout/RandomtoResultProcess"/>
  </dgm:cxnLst>
  <dgm:bg/>
  <dgm:whole/>
  <dgm:extLst>
    <a:ext uri="http://schemas.microsoft.com/office/drawing/2008/diagram">
      <dsp:dataModelExt xmlns:dsp="http://schemas.microsoft.com/office/drawing/2008/diagram" relId="rId10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4818E0C-5097-4D17-8976-9D321A750E02}">
      <dsp:nvSpPr>
        <dsp:cNvPr id="0" name=""/>
        <dsp:cNvSpPr/>
      </dsp:nvSpPr>
      <dsp:spPr>
        <a:xfrm rot="16200000">
          <a:off x="1083547" y="-1083547"/>
          <a:ext cx="3957478" cy="6124573"/>
        </a:xfrm>
        <a:prstGeom prst="flowChartManualOperation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0" tIns="0" rIns="132953" bIns="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kern="1200" dirty="0" smtClean="0"/>
            <a:t>Фондом социального страхования Российской Федерации в 2021 году юридическим лицам и индивидуальным предпринимателям предоставляется субсидия в виде частичной компенсаций затрат работодателя на выплату заработной платы работникам, из числа трудоустроенных безработных граждан</a:t>
          </a:r>
          <a:endParaRPr lang="ru-RU" sz="2100" kern="1200" dirty="0"/>
        </a:p>
      </dsp:txBody>
      <dsp:txXfrm rot="5400000">
        <a:off x="0" y="791496"/>
        <a:ext cx="6124573" cy="2374486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36CC50B-AA4D-4D94-9C81-4217AA09FF4D}">
      <dsp:nvSpPr>
        <dsp:cNvPr id="0" name=""/>
        <dsp:cNvSpPr/>
      </dsp:nvSpPr>
      <dsp:spPr>
        <a:xfrm>
          <a:off x="298029" y="423441"/>
          <a:ext cx="8774140" cy="2175729"/>
        </a:xfrm>
        <a:prstGeom prst="rect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9525" cap="rnd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73694" tIns="76200" rIns="76200" bIns="762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Субсидия предоставляется в размере величины минимального размера оплаты труда, установленного Федеральным законом, увеличенной на сумму страховых взносов в государственные внебюджетные фонды на каждого трудоустроенного безработного гражданина, по истечении 1-го, 3-го и 6-го месяцев с даты трудоустройства</a:t>
          </a:r>
          <a:endParaRPr lang="ru-RU" sz="2000" kern="1200" dirty="0"/>
        </a:p>
      </dsp:txBody>
      <dsp:txXfrm>
        <a:off x="298029" y="423441"/>
        <a:ext cx="8774140" cy="2175729"/>
      </dsp:txXfrm>
    </dsp:sp>
    <dsp:sp modelId="{DF549A7C-8427-46FF-B4FE-CC4EB395A27F}">
      <dsp:nvSpPr>
        <dsp:cNvPr id="0" name=""/>
        <dsp:cNvSpPr/>
      </dsp:nvSpPr>
      <dsp:spPr>
        <a:xfrm>
          <a:off x="198950" y="99034"/>
          <a:ext cx="1523010" cy="2501041"/>
        </a:xfrm>
        <a:prstGeom prst="rect">
          <a:avLst/>
        </a:prstGeom>
        <a:blipFill dpi="0" rotWithShape="1"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1388" t="5659" r="-4308" b="2151"/>
          </a:stretch>
        </a:blip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8713785-0583-4208-B851-BC6401D3BFDE}">
      <dsp:nvSpPr>
        <dsp:cNvPr id="0" name=""/>
        <dsp:cNvSpPr/>
      </dsp:nvSpPr>
      <dsp:spPr>
        <a:xfrm>
          <a:off x="5282" y="72099"/>
          <a:ext cx="1271132" cy="1271132"/>
        </a:xfrm>
        <a:prstGeom prst="ellipse">
          <a:avLst/>
        </a:prstGeom>
        <a:solidFill>
          <a:schemeClr val="tx2"/>
        </a:solidFill>
        <a:ln w="15875" cap="rnd" cmpd="sng" algn="ctr">
          <a:solidFill>
            <a:schemeClr val="accent6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3 МРОТ</a:t>
          </a:r>
          <a:endParaRPr lang="ru-RU" sz="1600" kern="1200" dirty="0"/>
        </a:p>
      </dsp:txBody>
      <dsp:txXfrm>
        <a:off x="191435" y="258252"/>
        <a:ext cx="898826" cy="898826"/>
      </dsp:txXfrm>
    </dsp:sp>
    <dsp:sp modelId="{9F0F2506-E145-4BF2-B72E-788EA4988819}">
      <dsp:nvSpPr>
        <dsp:cNvPr id="0" name=""/>
        <dsp:cNvSpPr/>
      </dsp:nvSpPr>
      <dsp:spPr>
        <a:xfrm>
          <a:off x="1379630" y="339037"/>
          <a:ext cx="737256" cy="737256"/>
        </a:xfrm>
        <a:prstGeom prst="mathPlus">
          <a:avLst/>
        </a:prstGeom>
        <a:solidFill>
          <a:schemeClr val="accent6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200" kern="1200"/>
        </a:p>
      </dsp:txBody>
      <dsp:txXfrm>
        <a:off x="1477353" y="620964"/>
        <a:ext cx="541810" cy="173402"/>
      </dsp:txXfrm>
    </dsp:sp>
    <dsp:sp modelId="{32A8D067-59B6-4894-A6B5-3E7B2BFF942D}">
      <dsp:nvSpPr>
        <dsp:cNvPr id="0" name=""/>
        <dsp:cNvSpPr/>
      </dsp:nvSpPr>
      <dsp:spPr>
        <a:xfrm>
          <a:off x="2220102" y="72099"/>
          <a:ext cx="1481962" cy="1271132"/>
        </a:xfrm>
        <a:prstGeom prst="ellipse">
          <a:avLst/>
        </a:prstGeom>
        <a:solidFill>
          <a:schemeClr val="tx2"/>
        </a:solidFill>
        <a:ln w="15875" cap="rnd" cmpd="sng" algn="ctr">
          <a:solidFill>
            <a:schemeClr val="accent6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сумма страховых взносов </a:t>
          </a:r>
          <a:endParaRPr lang="ru-RU" sz="1600" kern="1200" dirty="0"/>
        </a:p>
      </dsp:txBody>
      <dsp:txXfrm>
        <a:off x="2437130" y="258252"/>
        <a:ext cx="1047906" cy="898826"/>
      </dsp:txXfrm>
    </dsp:sp>
    <dsp:sp modelId="{5ADA997D-1FD5-4D2C-B0E8-A16112C50505}">
      <dsp:nvSpPr>
        <dsp:cNvPr id="0" name=""/>
        <dsp:cNvSpPr/>
      </dsp:nvSpPr>
      <dsp:spPr>
        <a:xfrm rot="2640073">
          <a:off x="3805281" y="339037"/>
          <a:ext cx="737256" cy="737256"/>
        </a:xfrm>
        <a:prstGeom prst="mathPlus">
          <a:avLst/>
        </a:prstGeom>
        <a:solidFill>
          <a:schemeClr val="accent6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200" kern="1200"/>
        </a:p>
      </dsp:txBody>
      <dsp:txXfrm>
        <a:off x="3903004" y="620964"/>
        <a:ext cx="541810" cy="173402"/>
      </dsp:txXfrm>
    </dsp:sp>
    <dsp:sp modelId="{46E2BF7B-60F7-4708-9424-E6E5990A66C2}">
      <dsp:nvSpPr>
        <dsp:cNvPr id="0" name=""/>
        <dsp:cNvSpPr/>
      </dsp:nvSpPr>
      <dsp:spPr>
        <a:xfrm>
          <a:off x="4645753" y="72099"/>
          <a:ext cx="1349700" cy="1271132"/>
        </a:xfrm>
        <a:prstGeom prst="ellipse">
          <a:avLst/>
        </a:prstGeom>
        <a:solidFill>
          <a:schemeClr val="tx2"/>
        </a:solidFill>
        <a:ln w="15875" cap="rnd" cmpd="sng" algn="ctr">
          <a:solidFill>
            <a:schemeClr val="accent6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Кол</a:t>
          </a:r>
          <a:r>
            <a:rPr lang="en-US" sz="1600" kern="1200" dirty="0" smtClean="0"/>
            <a:t>-</a:t>
          </a:r>
          <a:r>
            <a:rPr lang="ru-RU" sz="1600" kern="1200" dirty="0" smtClean="0"/>
            <a:t>во трудоустроенных граждан</a:t>
          </a:r>
          <a:endParaRPr lang="ru-RU" sz="1600" kern="1200" dirty="0"/>
        </a:p>
      </dsp:txBody>
      <dsp:txXfrm>
        <a:off x="4843412" y="258252"/>
        <a:ext cx="954382" cy="898826"/>
      </dsp:txXfrm>
    </dsp:sp>
    <dsp:sp modelId="{2472E214-7A20-4043-9518-D8EF9C00F1B1}">
      <dsp:nvSpPr>
        <dsp:cNvPr id="0" name=""/>
        <dsp:cNvSpPr/>
      </dsp:nvSpPr>
      <dsp:spPr>
        <a:xfrm>
          <a:off x="6098670" y="339037"/>
          <a:ext cx="737256" cy="737256"/>
        </a:xfrm>
        <a:prstGeom prst="mathEqual">
          <a:avLst/>
        </a:prstGeom>
        <a:solidFill>
          <a:schemeClr val="accent6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3000" kern="1200"/>
        </a:p>
      </dsp:txBody>
      <dsp:txXfrm>
        <a:off x="6196393" y="490912"/>
        <a:ext cx="541810" cy="433506"/>
      </dsp:txXfrm>
    </dsp:sp>
    <dsp:sp modelId="{9195B4BA-0B3D-41D0-AC85-77E8F9675D41}">
      <dsp:nvSpPr>
        <dsp:cNvPr id="0" name=""/>
        <dsp:cNvSpPr/>
      </dsp:nvSpPr>
      <dsp:spPr>
        <a:xfrm>
          <a:off x="6939143" y="72099"/>
          <a:ext cx="2303456" cy="1271132"/>
        </a:xfrm>
        <a:prstGeom prst="ellipse">
          <a:avLst/>
        </a:prstGeom>
        <a:solidFill>
          <a:schemeClr val="accent6"/>
        </a:solidFill>
        <a:ln w="15875" cap="rnd" cmpd="sng" algn="ctr">
          <a:solidFill>
            <a:schemeClr val="accent6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Максимальная субсидия </a:t>
          </a:r>
          <a:endParaRPr lang="ru-RU" sz="1600" kern="1200" dirty="0"/>
        </a:p>
      </dsp:txBody>
      <dsp:txXfrm>
        <a:off x="7276476" y="258252"/>
        <a:ext cx="1628790" cy="898826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95504E9-6EEA-46EB-8CB9-22D4F74B7C4A}">
      <dsp:nvSpPr>
        <dsp:cNvPr id="0" name=""/>
        <dsp:cNvSpPr/>
      </dsp:nvSpPr>
      <dsp:spPr>
        <a:xfrm>
          <a:off x="0" y="7261"/>
          <a:ext cx="10017184" cy="918084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6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На 15 декабря 2021 г. не менее 80 процентов численности трудоустроенных безработных граждан должны продолжать работать на принятых рабочих местах. </a:t>
          </a:r>
          <a:endParaRPr lang="ru-RU" sz="2000" kern="1200" dirty="0"/>
        </a:p>
      </dsp:txBody>
      <dsp:txXfrm>
        <a:off x="44817" y="52078"/>
        <a:ext cx="9927550" cy="828450"/>
      </dsp:txXfrm>
    </dsp:sp>
    <dsp:sp modelId="{31FDFBEE-9926-4C01-BF60-BF3BF240B395}">
      <dsp:nvSpPr>
        <dsp:cNvPr id="0" name=""/>
        <dsp:cNvSpPr/>
      </dsp:nvSpPr>
      <dsp:spPr>
        <a:xfrm>
          <a:off x="0" y="918434"/>
          <a:ext cx="10017184" cy="27071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18046" tIns="25400" rIns="142240" bIns="2540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2000" b="1" kern="1200" dirty="0" smtClean="0">
              <a:solidFill>
                <a:schemeClr val="accent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При невыполнении субсидия будет подлежать частичному возврату.</a:t>
          </a:r>
          <a:endParaRPr lang="ru-RU" sz="2000" b="1" kern="1200" dirty="0">
            <a:solidFill>
              <a:schemeClr val="accent6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0" y="918434"/>
        <a:ext cx="10017184" cy="270717"/>
      </dsp:txXfrm>
    </dsp:sp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95504E9-6EEA-46EB-8CB9-22D4F74B7C4A}">
      <dsp:nvSpPr>
        <dsp:cNvPr id="0" name=""/>
        <dsp:cNvSpPr/>
      </dsp:nvSpPr>
      <dsp:spPr>
        <a:xfrm>
          <a:off x="0" y="0"/>
          <a:ext cx="10017184" cy="61776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6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По телефону «Горячей линии» ФСС </a:t>
          </a:r>
          <a:r>
            <a:rPr lang="ru-RU" sz="2000" b="1" kern="1200" dirty="0" smtClean="0"/>
            <a:t>8 800 302 75 49 </a:t>
          </a:r>
          <a:endParaRPr lang="ru-RU" sz="2000" b="1" kern="1200" dirty="0"/>
        </a:p>
      </dsp:txBody>
      <dsp:txXfrm>
        <a:off x="30157" y="30157"/>
        <a:ext cx="9956870" cy="557446"/>
      </dsp:txXfrm>
    </dsp:sp>
    <dsp:sp modelId="{31FDFBEE-9926-4C01-BF60-BF3BF240B395}">
      <dsp:nvSpPr>
        <dsp:cNvPr id="0" name=""/>
        <dsp:cNvSpPr/>
      </dsp:nvSpPr>
      <dsp:spPr>
        <a:xfrm>
          <a:off x="0" y="630390"/>
          <a:ext cx="10017184" cy="5464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18046" tIns="25400" rIns="142240" bIns="2540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endParaRPr lang="ru-RU" sz="2000" b="1" kern="1200" dirty="0">
            <a:solidFill>
              <a:schemeClr val="accent6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0" y="630390"/>
        <a:ext cx="10017184" cy="546480"/>
      </dsp:txXfrm>
    </dsp:sp>
  </dsp:spTree>
</dsp:drawing>
</file>

<file path=ppt/diagrams/drawing1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95504E9-6EEA-46EB-8CB9-22D4F74B7C4A}">
      <dsp:nvSpPr>
        <dsp:cNvPr id="0" name=""/>
        <dsp:cNvSpPr/>
      </dsp:nvSpPr>
      <dsp:spPr>
        <a:xfrm>
          <a:off x="0" y="10937"/>
          <a:ext cx="10017184" cy="609574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6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По телефону «Горячей линии» ЦЗН </a:t>
          </a:r>
          <a:r>
            <a:rPr lang="ru-RU" sz="2000" b="1" kern="1200" dirty="0" smtClean="0"/>
            <a:t>8 843 792 24 28 </a:t>
          </a:r>
          <a:endParaRPr lang="ru-RU" sz="2000" b="1" kern="1200" dirty="0"/>
        </a:p>
      </dsp:txBody>
      <dsp:txXfrm>
        <a:off x="29757" y="40694"/>
        <a:ext cx="9957670" cy="550060"/>
      </dsp:txXfrm>
    </dsp:sp>
    <dsp:sp modelId="{31FDFBEE-9926-4C01-BF60-BF3BF240B395}">
      <dsp:nvSpPr>
        <dsp:cNvPr id="0" name=""/>
        <dsp:cNvSpPr/>
      </dsp:nvSpPr>
      <dsp:spPr>
        <a:xfrm>
          <a:off x="0" y="614170"/>
          <a:ext cx="10017184" cy="2484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18046" tIns="25400" rIns="142240" bIns="2540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endParaRPr lang="ru-RU" sz="2000" b="1" kern="1200" dirty="0">
            <a:solidFill>
              <a:schemeClr val="accent6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0" y="614170"/>
        <a:ext cx="10017184" cy="24840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EB63FBA-BC32-4471-B0C5-47A0CF3147BD}">
      <dsp:nvSpPr>
        <dsp:cNvPr id="0" name=""/>
        <dsp:cNvSpPr/>
      </dsp:nvSpPr>
      <dsp:spPr>
        <a:xfrm>
          <a:off x="7634" y="0"/>
          <a:ext cx="4563641" cy="1080120"/>
        </a:xfrm>
        <a:prstGeom prst="chevron">
          <a:avLst/>
        </a:prstGeom>
        <a:solidFill>
          <a:schemeClr val="accent6">
            <a:alpha val="9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42672" rIns="42672" bIns="42672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200" kern="1200" dirty="0" smtClean="0"/>
            <a:t>Заявление</a:t>
          </a:r>
          <a:endParaRPr lang="ru-RU" sz="3200" kern="1200" dirty="0"/>
        </a:p>
      </dsp:txBody>
      <dsp:txXfrm>
        <a:off x="547694" y="0"/>
        <a:ext cx="3483521" cy="1080120"/>
      </dsp:txXfrm>
    </dsp:sp>
    <dsp:sp modelId="{910801B2-D47F-4A3D-A61A-33DD35DE0C32}">
      <dsp:nvSpPr>
        <dsp:cNvPr id="0" name=""/>
        <dsp:cNvSpPr/>
      </dsp:nvSpPr>
      <dsp:spPr>
        <a:xfrm>
          <a:off x="4114911" y="0"/>
          <a:ext cx="4563641" cy="1080120"/>
        </a:xfrm>
        <a:prstGeom prst="chevron">
          <a:avLst/>
        </a:prstGeom>
        <a:solidFill>
          <a:schemeClr val="accent6">
            <a:alpha val="90000"/>
            <a:hueOff val="0"/>
            <a:satOff val="0"/>
            <a:lumOff val="0"/>
            <a:alphaOff val="-4000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42672" rIns="42672" bIns="42672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200" kern="1200" dirty="0" smtClean="0">
              <a:solidFill>
                <a:schemeClr val="tx1"/>
              </a:solidFill>
            </a:rPr>
            <a:t>Органы службы занятости</a:t>
          </a:r>
          <a:endParaRPr lang="ru-RU" sz="3200" kern="1200" dirty="0">
            <a:solidFill>
              <a:schemeClr val="tx1"/>
            </a:solidFill>
          </a:endParaRPr>
        </a:p>
      </dsp:txBody>
      <dsp:txXfrm>
        <a:off x="4654971" y="0"/>
        <a:ext cx="3483521" cy="108012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A03AF23-9255-441A-9505-192B14280021}">
      <dsp:nvSpPr>
        <dsp:cNvPr id="0" name=""/>
        <dsp:cNvSpPr/>
      </dsp:nvSpPr>
      <dsp:spPr>
        <a:xfrm>
          <a:off x="0" y="270176"/>
          <a:ext cx="4041740" cy="99918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6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Заявление должно содержать перечень свободных рабочих мест и вакантных должностей, на которые предполагается трудоустройство безработных граждан</a:t>
          </a:r>
          <a:endParaRPr lang="ru-RU" sz="1400" kern="1200" dirty="0"/>
        </a:p>
      </dsp:txBody>
      <dsp:txXfrm>
        <a:off x="48776" y="318952"/>
        <a:ext cx="3944188" cy="901628"/>
      </dsp:txXfrm>
    </dsp:sp>
    <dsp:sp modelId="{812A2A93-91A8-4077-8666-E71CE058052E}">
      <dsp:nvSpPr>
        <dsp:cNvPr id="0" name=""/>
        <dsp:cNvSpPr/>
      </dsp:nvSpPr>
      <dsp:spPr>
        <a:xfrm>
          <a:off x="0" y="1309676"/>
          <a:ext cx="4041740" cy="99918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6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Направляется с использованием личного кабинета ИАС "Общероссийская база вакансий "Работа в России". </a:t>
          </a:r>
          <a:endParaRPr lang="ru-RU" sz="1400" kern="1200" dirty="0"/>
        </a:p>
      </dsp:txBody>
      <dsp:txXfrm>
        <a:off x="48776" y="1358452"/>
        <a:ext cx="3944188" cy="901628"/>
      </dsp:txXfrm>
    </dsp:sp>
    <dsp:sp modelId="{672CC66B-ACEF-4F3E-A4BF-3353A3A89E61}">
      <dsp:nvSpPr>
        <dsp:cNvPr id="0" name=""/>
        <dsp:cNvSpPr/>
      </dsp:nvSpPr>
      <dsp:spPr>
        <a:xfrm>
          <a:off x="0" y="2349176"/>
          <a:ext cx="4041740" cy="99918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6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При подаче заявления поставить галочку «участие в программе государственной поддержки».</a:t>
          </a:r>
          <a:endParaRPr lang="ru-RU" sz="1400" kern="1200" dirty="0"/>
        </a:p>
      </dsp:txBody>
      <dsp:txXfrm>
        <a:off x="48776" y="2397952"/>
        <a:ext cx="3944188" cy="901628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9075C11-C090-4AFC-9355-9E68D6655AE3}">
      <dsp:nvSpPr>
        <dsp:cNvPr id="0" name=""/>
        <dsp:cNvSpPr/>
      </dsp:nvSpPr>
      <dsp:spPr>
        <a:xfrm>
          <a:off x="0" y="422583"/>
          <a:ext cx="4032448" cy="947704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6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Подбор безработных граждан.</a:t>
          </a:r>
          <a:endParaRPr lang="ru-RU" sz="1600" kern="1200" dirty="0"/>
        </a:p>
      </dsp:txBody>
      <dsp:txXfrm>
        <a:off x="46263" y="468846"/>
        <a:ext cx="3939922" cy="855178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87719BB-98A1-46AB-A8AA-EEDBD3132032}">
      <dsp:nvSpPr>
        <dsp:cNvPr id="0" name=""/>
        <dsp:cNvSpPr/>
      </dsp:nvSpPr>
      <dsp:spPr>
        <a:xfrm>
          <a:off x="4507" y="0"/>
          <a:ext cx="4336052" cy="3488118"/>
        </a:xfrm>
        <a:prstGeom prst="roundRect">
          <a:avLst>
            <a:gd name="adj" fmla="val 10000"/>
          </a:avLst>
        </a:prstGeom>
        <a:solidFill>
          <a:schemeClr val="accent6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82880" tIns="182880" rIns="182880" bIns="182880" numCol="1" spcCol="1270" anchor="ctr" anchorCtr="0">
          <a:noAutofit/>
        </a:bodyPr>
        <a:lstStyle/>
        <a:p>
          <a:pPr lvl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4800" kern="1200" dirty="0"/>
        </a:p>
      </dsp:txBody>
      <dsp:txXfrm>
        <a:off x="4507" y="0"/>
        <a:ext cx="4336052" cy="1046435"/>
      </dsp:txXfrm>
    </dsp:sp>
    <dsp:sp modelId="{C3435389-F40C-470E-A1F9-F4AD39351F82}">
      <dsp:nvSpPr>
        <dsp:cNvPr id="0" name=""/>
        <dsp:cNvSpPr/>
      </dsp:nvSpPr>
      <dsp:spPr>
        <a:xfrm>
          <a:off x="299810" y="581355"/>
          <a:ext cx="3745447" cy="2264044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6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45720" rIns="60960" bIns="4572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/>
            <a:t>Работодатели всех видов организации, включая бюджетные до исчерпания лимитов, выделенных ФСС РФ</a:t>
          </a:r>
          <a:endParaRPr lang="ru-RU" sz="2400" kern="1200" dirty="0"/>
        </a:p>
      </dsp:txBody>
      <dsp:txXfrm>
        <a:off x="366122" y="647667"/>
        <a:ext cx="3612823" cy="2131420"/>
      </dsp:txXfrm>
    </dsp:sp>
    <dsp:sp modelId="{92079BF3-D9BC-4E98-845F-67AF17D97F9F}">
      <dsp:nvSpPr>
        <dsp:cNvPr id="0" name=""/>
        <dsp:cNvSpPr/>
      </dsp:nvSpPr>
      <dsp:spPr>
        <a:xfrm>
          <a:off x="4670272" y="0"/>
          <a:ext cx="4336052" cy="3488118"/>
        </a:xfrm>
        <a:prstGeom prst="roundRect">
          <a:avLst>
            <a:gd name="adj" fmla="val 10000"/>
          </a:avLst>
        </a:prstGeom>
        <a:solidFill>
          <a:schemeClr val="accent6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/>
            <a:t>Исключение</a:t>
          </a:r>
          <a:endParaRPr lang="ru-RU" sz="2400" kern="1200" dirty="0"/>
        </a:p>
      </dsp:txBody>
      <dsp:txXfrm>
        <a:off x="4670272" y="0"/>
        <a:ext cx="4336052" cy="1046435"/>
      </dsp:txXfrm>
    </dsp:sp>
    <dsp:sp modelId="{F45F737D-955F-4EAB-9158-B64AA8A6D629}">
      <dsp:nvSpPr>
        <dsp:cNvPr id="0" name=""/>
        <dsp:cNvSpPr/>
      </dsp:nvSpPr>
      <dsp:spPr>
        <a:xfrm>
          <a:off x="4973364" y="1047541"/>
          <a:ext cx="3720853" cy="2265064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6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26670" rIns="35560" bIns="2667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Работодатели, которые получают </a:t>
          </a:r>
          <a:r>
            <a:rPr lang="ru-RU" sz="1400" kern="1200" dirty="0" err="1" smtClean="0"/>
            <a:t>займ</a:t>
          </a:r>
          <a:r>
            <a:rPr lang="ru-RU" sz="1400" kern="1200" dirty="0" smtClean="0"/>
            <a:t> в соответствии с постановлением Правительства РФ от 27 февраля 2021 г. N 279 - на возмещение недополученных ими доходов по кредитам, выданным в 2021 году юридическим лицам и индивидуальным предпринимателям на восстановление предпринимательской деятельности </a:t>
          </a:r>
          <a:endParaRPr lang="ru-RU" sz="1400" kern="1200" dirty="0"/>
        </a:p>
      </dsp:txBody>
      <dsp:txXfrm>
        <a:off x="5039705" y="1113882"/>
        <a:ext cx="3588171" cy="2132382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8B19838-8D7A-44B8-AB01-C2E5D1D6AC3B}">
      <dsp:nvSpPr>
        <dsp:cNvPr id="0" name=""/>
        <dsp:cNvSpPr/>
      </dsp:nvSpPr>
      <dsp:spPr>
        <a:xfrm>
          <a:off x="4253247" y="1052"/>
          <a:ext cx="5128893" cy="2319716"/>
        </a:xfrm>
        <a:prstGeom prst="rect">
          <a:avLst/>
        </a:prstGeom>
        <a:solidFill>
          <a:schemeClr val="accent6">
            <a:shade val="5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 smtClean="0"/>
            <a:t>У работодателя должна быть государственная регистрация, осуществленная до 1 января 2021 г.</a:t>
          </a:r>
          <a:endParaRPr lang="ru-RU" sz="1500" kern="1200"/>
        </a:p>
      </dsp:txBody>
      <dsp:txXfrm>
        <a:off x="4253247" y="1052"/>
        <a:ext cx="5128893" cy="2319716"/>
      </dsp:txXfrm>
    </dsp:sp>
    <dsp:sp modelId="{520D7DE4-F02A-457D-B0E4-CB5AE8D4C8F8}">
      <dsp:nvSpPr>
        <dsp:cNvPr id="0" name=""/>
        <dsp:cNvSpPr/>
      </dsp:nvSpPr>
      <dsp:spPr>
        <a:xfrm>
          <a:off x="1752498" y="121317"/>
          <a:ext cx="2245674" cy="2079185"/>
        </a:xfrm>
        <a:prstGeom prst="rect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21000" r="-21000"/>
          </a:stretch>
        </a:blip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E2709C8-118F-4CDE-8AE2-157BCD3C02AE}">
      <dsp:nvSpPr>
        <dsp:cNvPr id="0" name=""/>
        <dsp:cNvSpPr/>
      </dsp:nvSpPr>
      <dsp:spPr>
        <a:xfrm>
          <a:off x="1739787" y="2703522"/>
          <a:ext cx="5128893" cy="2319716"/>
        </a:xfrm>
        <a:prstGeom prst="rect">
          <a:avLst/>
        </a:prstGeom>
        <a:solidFill>
          <a:schemeClr val="accent6">
            <a:shade val="50000"/>
            <a:hueOff val="15952"/>
            <a:satOff val="-28931"/>
            <a:lumOff val="46863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b="0" kern="1200" dirty="0" smtClean="0">
              <a:solidFill>
                <a:schemeClr val="bg1"/>
              </a:solidFill>
            </a:rPr>
            <a:t>Работодатель должен направить в Фонд социального страхования </a:t>
          </a:r>
          <a:r>
            <a:rPr lang="ru-RU" sz="1500" b="0" i="1" kern="1200" dirty="0" smtClean="0">
              <a:solidFill>
                <a:schemeClr val="bg1"/>
              </a:solidFill>
            </a:rPr>
            <a:t>(в федеральную государственную информационную систему "Единая интегрированная информационная система "Соцстрах")</a:t>
          </a:r>
          <a:r>
            <a:rPr lang="ru-RU" sz="1500" b="0" kern="1200" dirty="0" smtClean="0">
              <a:solidFill>
                <a:schemeClr val="bg1"/>
              </a:solidFill>
            </a:rPr>
            <a:t> – заявление о включении его в реестр. Если у работодателя нет сервисов информационного взаимодействия, позволяющих это сделать, то программное обеспечение фонд предоставит на безвозмездной основе. </a:t>
          </a:r>
          <a:endParaRPr lang="ru-RU" sz="1500" b="0" kern="1200" dirty="0">
            <a:solidFill>
              <a:schemeClr val="bg1"/>
            </a:solidFill>
          </a:endParaRPr>
        </a:p>
      </dsp:txBody>
      <dsp:txXfrm>
        <a:off x="1739787" y="2703522"/>
        <a:ext cx="5128893" cy="2319716"/>
      </dsp:txXfrm>
    </dsp:sp>
    <dsp:sp modelId="{7F3ED215-0061-4832-9CBF-2205E6113213}">
      <dsp:nvSpPr>
        <dsp:cNvPr id="0" name=""/>
        <dsp:cNvSpPr/>
      </dsp:nvSpPr>
      <dsp:spPr>
        <a:xfrm>
          <a:off x="7083267" y="2793689"/>
          <a:ext cx="2296519" cy="2007529"/>
        </a:xfrm>
        <a:prstGeom prst="rect">
          <a:avLst/>
        </a:prstGeom>
        <a:blipFill dpi="0" rotWithShape="1"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909" t="3376" r="-1512" b="4919"/>
          </a:stretch>
        </a:blip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B7E314D-4152-4348-A649-3C668A12922B}">
      <dsp:nvSpPr>
        <dsp:cNvPr id="0" name=""/>
        <dsp:cNvSpPr/>
      </dsp:nvSpPr>
      <dsp:spPr>
        <a:xfrm>
          <a:off x="0" y="0"/>
          <a:ext cx="6824947" cy="1193966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6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kern="1200" dirty="0" smtClean="0"/>
            <a:t>После месяца с момента трудоустройства безработного, попадающего под указанные критерии, работодатель должен направить заявление на перечисление субсидии в ФСС. </a:t>
          </a:r>
          <a:endParaRPr lang="ru-RU" sz="1700" kern="1200" dirty="0"/>
        </a:p>
      </dsp:txBody>
      <dsp:txXfrm>
        <a:off x="34970" y="34970"/>
        <a:ext cx="5536564" cy="1124026"/>
      </dsp:txXfrm>
    </dsp:sp>
    <dsp:sp modelId="{5966F0DD-7620-47A5-AC30-FCCB6D9AF99B}">
      <dsp:nvSpPr>
        <dsp:cNvPr id="0" name=""/>
        <dsp:cNvSpPr/>
      </dsp:nvSpPr>
      <dsp:spPr>
        <a:xfrm>
          <a:off x="602201" y="1392961"/>
          <a:ext cx="6824947" cy="1193966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6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kern="1200" dirty="0" smtClean="0"/>
            <a:t>Заявление направляется в ФСС 1 раз, дальнейшие перечисления будут идти автоматически. </a:t>
          </a:r>
          <a:endParaRPr lang="ru-RU" sz="1700" kern="1200" dirty="0"/>
        </a:p>
      </dsp:txBody>
      <dsp:txXfrm>
        <a:off x="637171" y="1427931"/>
        <a:ext cx="5376727" cy="1124026"/>
      </dsp:txXfrm>
    </dsp:sp>
    <dsp:sp modelId="{48E6FE81-80C4-41F0-AD30-5FD919E42F61}">
      <dsp:nvSpPr>
        <dsp:cNvPr id="0" name=""/>
        <dsp:cNvSpPr/>
      </dsp:nvSpPr>
      <dsp:spPr>
        <a:xfrm>
          <a:off x="1204402" y="2785922"/>
          <a:ext cx="6824947" cy="1193966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6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kern="1200" dirty="0" smtClean="0"/>
            <a:t>Никакие документы к заявлению не прикладываются, все проверяет ФСС через данные Пенсионного фонда. Финансовые средства тоже направляет ФСС.</a:t>
          </a:r>
          <a:endParaRPr lang="ru-RU" sz="1700" kern="1200" dirty="0"/>
        </a:p>
      </dsp:txBody>
      <dsp:txXfrm>
        <a:off x="1239372" y="2820892"/>
        <a:ext cx="5376727" cy="1124026"/>
      </dsp:txXfrm>
    </dsp:sp>
    <dsp:sp modelId="{00213CC0-EE3C-4B37-80A0-CD144C60B9BF}">
      <dsp:nvSpPr>
        <dsp:cNvPr id="0" name=""/>
        <dsp:cNvSpPr/>
      </dsp:nvSpPr>
      <dsp:spPr>
        <a:xfrm>
          <a:off x="6048869" y="905424"/>
          <a:ext cx="776078" cy="776078"/>
        </a:xfrm>
        <a:prstGeom prst="downArrow">
          <a:avLst>
            <a:gd name="adj1" fmla="val 55000"/>
            <a:gd name="adj2" fmla="val 45000"/>
          </a:avLst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6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4450" tIns="44450" rIns="44450" bIns="44450" numCol="1" spcCol="1270" anchor="ctr" anchorCtr="0">
          <a:noAutofit/>
        </a:bodyPr>
        <a:lstStyle/>
        <a:p>
          <a:pPr lvl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3500" kern="1200"/>
        </a:p>
      </dsp:txBody>
      <dsp:txXfrm>
        <a:off x="6223487" y="905424"/>
        <a:ext cx="426842" cy="583999"/>
      </dsp:txXfrm>
    </dsp:sp>
    <dsp:sp modelId="{B9387CE9-BC25-4F64-8C01-E9E3598FCCD8}">
      <dsp:nvSpPr>
        <dsp:cNvPr id="0" name=""/>
        <dsp:cNvSpPr/>
      </dsp:nvSpPr>
      <dsp:spPr>
        <a:xfrm rot="10800000">
          <a:off x="6221363" y="2437679"/>
          <a:ext cx="776078" cy="776078"/>
        </a:xfrm>
        <a:prstGeom prst="downArrow">
          <a:avLst>
            <a:gd name="adj1" fmla="val 55000"/>
            <a:gd name="adj2" fmla="val 45000"/>
          </a:avLst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6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4450" tIns="44450" rIns="44450" bIns="44450" numCol="1" spcCol="1270" anchor="ctr" anchorCtr="0">
          <a:noAutofit/>
        </a:bodyPr>
        <a:lstStyle/>
        <a:p>
          <a:pPr lvl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3500" kern="1200">
            <a:ln>
              <a:noFill/>
            </a:ln>
            <a:noFill/>
          </a:endParaRPr>
        </a:p>
      </dsp:txBody>
      <dsp:txXfrm>
        <a:off x="6395981" y="2629758"/>
        <a:ext cx="426842" cy="583999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44033DD-6228-40F1-B21A-FD550F42401D}">
      <dsp:nvSpPr>
        <dsp:cNvPr id="0" name=""/>
        <dsp:cNvSpPr/>
      </dsp:nvSpPr>
      <dsp:spPr>
        <a:xfrm>
          <a:off x="0" y="13517"/>
          <a:ext cx="11439370" cy="112320"/>
        </a:xfrm>
        <a:prstGeom prst="round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l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600" kern="1200" dirty="0"/>
        </a:p>
      </dsp:txBody>
      <dsp:txXfrm>
        <a:off x="5483" y="19000"/>
        <a:ext cx="11428404" cy="101354"/>
      </dsp:txXfrm>
    </dsp:sp>
    <dsp:sp modelId="{4624793B-2D61-4FF7-ADF5-D610707648C5}">
      <dsp:nvSpPr>
        <dsp:cNvPr id="0" name=""/>
        <dsp:cNvSpPr/>
      </dsp:nvSpPr>
      <dsp:spPr>
        <a:xfrm>
          <a:off x="0" y="125837"/>
          <a:ext cx="11439370" cy="4347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63200" tIns="17780" rIns="99568" bIns="17780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1400" kern="1200" dirty="0" smtClean="0">
              <a:solidFill>
                <a:schemeClr val="bg1"/>
              </a:solidFill>
            </a:rPr>
            <a:t>у работодателя должна отсутствовать неисполненная обязанность по уплате налогов, сборов, страховых взносов, пеней, штрафов и процентов;</a:t>
          </a:r>
          <a:endParaRPr lang="ru-RU" sz="1400" kern="1200" dirty="0">
            <a:solidFill>
              <a:schemeClr val="bg1"/>
            </a:solidFill>
          </a:endParaRPr>
        </a:p>
      </dsp:txBody>
      <dsp:txXfrm>
        <a:off x="0" y="125837"/>
        <a:ext cx="11439370" cy="434700"/>
      </dsp:txXfrm>
    </dsp:sp>
    <dsp:sp modelId="{227361CE-9A69-400C-92F7-FA8454074E58}">
      <dsp:nvSpPr>
        <dsp:cNvPr id="0" name=""/>
        <dsp:cNvSpPr/>
      </dsp:nvSpPr>
      <dsp:spPr>
        <a:xfrm>
          <a:off x="0" y="560537"/>
          <a:ext cx="11439370" cy="112320"/>
        </a:xfrm>
        <a:prstGeom prst="round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l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600" kern="1200" dirty="0"/>
        </a:p>
      </dsp:txBody>
      <dsp:txXfrm>
        <a:off x="5483" y="566020"/>
        <a:ext cx="11428404" cy="101354"/>
      </dsp:txXfrm>
    </dsp:sp>
    <dsp:sp modelId="{A72F2224-1198-4591-86E4-6F6A42D1F5F8}">
      <dsp:nvSpPr>
        <dsp:cNvPr id="0" name=""/>
        <dsp:cNvSpPr/>
      </dsp:nvSpPr>
      <dsp:spPr>
        <a:xfrm>
          <a:off x="0" y="672857"/>
          <a:ext cx="11439370" cy="6334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63200" tIns="17780" rIns="99568" bIns="17780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1400" kern="1200" dirty="0" smtClean="0">
              <a:solidFill>
                <a:schemeClr val="bg1"/>
              </a:solidFill>
            </a:rPr>
            <a:t>должна отсутствовать просроченная задолженность по возврату в федеральный бюджет субсидий, бюджетных инвестиций, предоставленных в том числе в соответствии с иными правовыми актами, а также иной просроченной (неурегулированной) задолженности по денежным обязательствам перед Российской Федерацией;</a:t>
          </a:r>
          <a:endParaRPr lang="ru-RU" sz="1400" kern="1200" dirty="0">
            <a:solidFill>
              <a:schemeClr val="bg1"/>
            </a:solidFill>
          </a:endParaRPr>
        </a:p>
      </dsp:txBody>
      <dsp:txXfrm>
        <a:off x="0" y="672857"/>
        <a:ext cx="11439370" cy="633420"/>
      </dsp:txXfrm>
    </dsp:sp>
    <dsp:sp modelId="{FE163606-DD59-45E2-8989-AF1F669F25AD}">
      <dsp:nvSpPr>
        <dsp:cNvPr id="0" name=""/>
        <dsp:cNvSpPr/>
      </dsp:nvSpPr>
      <dsp:spPr>
        <a:xfrm>
          <a:off x="0" y="1306277"/>
          <a:ext cx="11439370" cy="112320"/>
        </a:xfrm>
        <a:prstGeom prst="round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l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600" kern="1200" dirty="0"/>
        </a:p>
      </dsp:txBody>
      <dsp:txXfrm>
        <a:off x="5483" y="1311760"/>
        <a:ext cx="11428404" cy="101354"/>
      </dsp:txXfrm>
    </dsp:sp>
    <dsp:sp modelId="{19C543C3-AD57-450E-A270-14C373D0B361}">
      <dsp:nvSpPr>
        <dsp:cNvPr id="0" name=""/>
        <dsp:cNvSpPr/>
      </dsp:nvSpPr>
      <dsp:spPr>
        <a:xfrm>
          <a:off x="0" y="1418597"/>
          <a:ext cx="11439370" cy="6334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63200" tIns="17780" rIns="99568" bIns="17780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1400" kern="1200" dirty="0" smtClean="0">
              <a:solidFill>
                <a:schemeClr val="bg1"/>
              </a:solidFill>
            </a:rPr>
            <a:t>работодатель не должен находиться в процессе реорганизации (за исключением реорганизации в форме присоединения к работодателю другого юридического лица), ликвидации, в отношении работодателя не введена процедура банкротства, его деятельность не приостановлена;</a:t>
          </a:r>
          <a:endParaRPr lang="ru-RU" sz="1400" kern="1200" dirty="0">
            <a:solidFill>
              <a:schemeClr val="bg1"/>
            </a:solidFill>
          </a:endParaRPr>
        </a:p>
      </dsp:txBody>
      <dsp:txXfrm>
        <a:off x="0" y="1418597"/>
        <a:ext cx="11439370" cy="633420"/>
      </dsp:txXfrm>
    </dsp:sp>
    <dsp:sp modelId="{71D8C8D3-2F19-48CC-A748-13DB9F73D59C}">
      <dsp:nvSpPr>
        <dsp:cNvPr id="0" name=""/>
        <dsp:cNvSpPr/>
      </dsp:nvSpPr>
      <dsp:spPr>
        <a:xfrm>
          <a:off x="0" y="2052017"/>
          <a:ext cx="11439370" cy="112320"/>
        </a:xfrm>
        <a:prstGeom prst="round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l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600" kern="1200" dirty="0"/>
        </a:p>
      </dsp:txBody>
      <dsp:txXfrm>
        <a:off x="5483" y="2057500"/>
        <a:ext cx="11428404" cy="101354"/>
      </dsp:txXfrm>
    </dsp:sp>
    <dsp:sp modelId="{4382AAB6-279C-4E64-AA09-74EC4CE88B22}">
      <dsp:nvSpPr>
        <dsp:cNvPr id="0" name=""/>
        <dsp:cNvSpPr/>
      </dsp:nvSpPr>
      <dsp:spPr>
        <a:xfrm>
          <a:off x="0" y="2164337"/>
          <a:ext cx="11439370" cy="4347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63200" tIns="17780" rIns="99568" bIns="17780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1400" kern="1200" dirty="0" smtClean="0">
              <a:solidFill>
                <a:schemeClr val="bg1"/>
              </a:solidFill>
            </a:rPr>
            <a:t>работодатель не должен получать из федерального бюджета средств в соответствии с иными нормативными правовыми актами на эти же цели;</a:t>
          </a:r>
          <a:endParaRPr lang="ru-RU" sz="1400" kern="1200" dirty="0">
            <a:solidFill>
              <a:schemeClr val="bg1"/>
            </a:solidFill>
          </a:endParaRPr>
        </a:p>
      </dsp:txBody>
      <dsp:txXfrm>
        <a:off x="0" y="2164337"/>
        <a:ext cx="11439370" cy="434700"/>
      </dsp:txXfrm>
    </dsp:sp>
    <dsp:sp modelId="{7EFA1315-0502-406D-AFC7-D95C50D4051E}">
      <dsp:nvSpPr>
        <dsp:cNvPr id="0" name=""/>
        <dsp:cNvSpPr/>
      </dsp:nvSpPr>
      <dsp:spPr>
        <a:xfrm>
          <a:off x="0" y="2599037"/>
          <a:ext cx="11439370" cy="112320"/>
        </a:xfrm>
        <a:prstGeom prst="round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l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600" kern="1200"/>
        </a:p>
      </dsp:txBody>
      <dsp:txXfrm>
        <a:off x="5483" y="2604520"/>
        <a:ext cx="11428404" cy="101354"/>
      </dsp:txXfrm>
    </dsp:sp>
    <dsp:sp modelId="{E7C6BF45-8ED8-4195-B6E9-8562C5781A92}">
      <dsp:nvSpPr>
        <dsp:cNvPr id="0" name=""/>
        <dsp:cNvSpPr/>
      </dsp:nvSpPr>
      <dsp:spPr>
        <a:xfrm>
          <a:off x="0" y="2711357"/>
          <a:ext cx="11439370" cy="84456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63200" tIns="17780" rIns="99568" bIns="17780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1400" kern="1200" dirty="0" smtClean="0">
              <a:solidFill>
                <a:schemeClr val="bg1"/>
              </a:solidFill>
            </a:rPr>
            <a:t>работодатель не должен являться юридическим лицом, в уставном капитале которого доля участия иностранных </a:t>
          </a:r>
          <a:r>
            <a:rPr lang="ru-RU" sz="1400" kern="1200" dirty="0" err="1" smtClean="0">
              <a:solidFill>
                <a:schemeClr val="bg1"/>
              </a:solidFill>
            </a:rPr>
            <a:t>юр.лиц</a:t>
          </a:r>
          <a:r>
            <a:rPr lang="ru-RU" sz="1400" kern="1200" dirty="0" smtClean="0">
              <a:solidFill>
                <a:schemeClr val="bg1"/>
              </a:solidFill>
            </a:rPr>
            <a:t>, место регистрации которых включено в утвержденный Министерством финансов РФ перечень государств и территорий, предоставляющих льготный налоговый режим налогообложения и (или) офшорные зоны, в совокупности превышает 50 процентов;</a:t>
          </a:r>
          <a:endParaRPr lang="ru-RU" sz="1400" kern="1200" dirty="0">
            <a:solidFill>
              <a:schemeClr val="bg1"/>
            </a:solidFill>
          </a:endParaRPr>
        </a:p>
      </dsp:txBody>
      <dsp:txXfrm>
        <a:off x="0" y="2711357"/>
        <a:ext cx="11439370" cy="844560"/>
      </dsp:txXfrm>
    </dsp:sp>
    <dsp:sp modelId="{C172B3CB-9708-47DB-B8AB-33B5EFE091B2}">
      <dsp:nvSpPr>
        <dsp:cNvPr id="0" name=""/>
        <dsp:cNvSpPr/>
      </dsp:nvSpPr>
      <dsp:spPr>
        <a:xfrm>
          <a:off x="0" y="3555917"/>
          <a:ext cx="11439370" cy="112320"/>
        </a:xfrm>
        <a:prstGeom prst="round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l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600" kern="1200" dirty="0"/>
        </a:p>
      </dsp:txBody>
      <dsp:txXfrm>
        <a:off x="5483" y="3561400"/>
        <a:ext cx="11428404" cy="101354"/>
      </dsp:txXfrm>
    </dsp:sp>
    <dsp:sp modelId="{076AB75F-9F71-46E0-959A-62E431B4BD55}">
      <dsp:nvSpPr>
        <dsp:cNvPr id="0" name=""/>
        <dsp:cNvSpPr/>
      </dsp:nvSpPr>
      <dsp:spPr>
        <a:xfrm>
          <a:off x="0" y="3668237"/>
          <a:ext cx="11439370" cy="6334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63200" tIns="17780" rIns="99568" bIns="17780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1400" kern="1200" dirty="0" smtClean="0">
              <a:solidFill>
                <a:schemeClr val="bg1"/>
              </a:solidFill>
            </a:rPr>
            <a:t>в реестре дисквалифицированных лиц должны отсутствовать сведения о </a:t>
          </a:r>
          <a:r>
            <a:rPr lang="ru-RU" sz="1400" kern="1200" smtClean="0">
              <a:solidFill>
                <a:schemeClr val="bg1"/>
              </a:solidFill>
            </a:rPr>
            <a:t>дисквалифицированных </a:t>
          </a:r>
          <a:r>
            <a:rPr lang="ru-RU" sz="1400" kern="1200" smtClean="0">
              <a:solidFill>
                <a:schemeClr val="bg1"/>
              </a:solidFill>
            </a:rPr>
            <a:t>руководителях, </a:t>
          </a:r>
          <a:r>
            <a:rPr lang="ru-RU" sz="1400" kern="1200" dirty="0" smtClean="0">
              <a:solidFill>
                <a:schemeClr val="bg1"/>
              </a:solidFill>
            </a:rPr>
            <a:t>членах коллегиального исполнительного органа, лице, исполняющем функции единоличного исполнительного органа, или главном бухгалтере работодателя;</a:t>
          </a:r>
          <a:endParaRPr lang="ru-RU" sz="1400" kern="1200" dirty="0">
            <a:solidFill>
              <a:schemeClr val="bg1"/>
            </a:solidFill>
          </a:endParaRPr>
        </a:p>
      </dsp:txBody>
      <dsp:txXfrm>
        <a:off x="0" y="3668237"/>
        <a:ext cx="11439370" cy="633420"/>
      </dsp:txXfrm>
    </dsp:sp>
    <dsp:sp modelId="{A05A69F1-08F4-4099-8EB4-808BA6867420}">
      <dsp:nvSpPr>
        <dsp:cNvPr id="0" name=""/>
        <dsp:cNvSpPr/>
      </dsp:nvSpPr>
      <dsp:spPr>
        <a:xfrm>
          <a:off x="0" y="4301657"/>
          <a:ext cx="11439370" cy="112320"/>
        </a:xfrm>
        <a:prstGeom prst="round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l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600" kern="1200" dirty="0"/>
        </a:p>
      </dsp:txBody>
      <dsp:txXfrm>
        <a:off x="5483" y="4307140"/>
        <a:ext cx="11428404" cy="101354"/>
      </dsp:txXfrm>
    </dsp:sp>
    <dsp:sp modelId="{F990CDE6-8E7A-4617-BF0E-4E5DC7FE7074}">
      <dsp:nvSpPr>
        <dsp:cNvPr id="0" name=""/>
        <dsp:cNvSpPr/>
      </dsp:nvSpPr>
      <dsp:spPr>
        <a:xfrm>
          <a:off x="0" y="4413977"/>
          <a:ext cx="11439370" cy="2359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63200" tIns="17780" rIns="99568" bIns="17780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1400" kern="1200" dirty="0" smtClean="0">
              <a:solidFill>
                <a:schemeClr val="bg1"/>
              </a:solidFill>
            </a:rPr>
            <a:t>должна отсутствовать задолженность по заработной плате.</a:t>
          </a:r>
          <a:endParaRPr lang="ru-RU" sz="1400" kern="1200" dirty="0">
            <a:solidFill>
              <a:schemeClr val="bg1"/>
            </a:solidFill>
          </a:endParaRPr>
        </a:p>
      </dsp:txBody>
      <dsp:txXfrm>
        <a:off x="0" y="4413977"/>
        <a:ext cx="11439370" cy="235980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751B8D0-A768-40ED-95D0-DFD145C808B9}">
      <dsp:nvSpPr>
        <dsp:cNvPr id="0" name=""/>
        <dsp:cNvSpPr/>
      </dsp:nvSpPr>
      <dsp:spPr>
        <a:xfrm>
          <a:off x="207361" y="777921"/>
          <a:ext cx="2131737" cy="126231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solidFill>
                <a:schemeClr val="bg1"/>
              </a:solidFill>
            </a:rPr>
            <a:t>На 1 января 2021г. зарегистрированы в качестве безработных в органах службы занятости</a:t>
          </a:r>
          <a:endParaRPr lang="ru-RU" sz="1400" kern="1200" dirty="0">
            <a:solidFill>
              <a:schemeClr val="bg1"/>
            </a:solidFill>
          </a:endParaRPr>
        </a:p>
      </dsp:txBody>
      <dsp:txXfrm>
        <a:off x="207361" y="777921"/>
        <a:ext cx="2131737" cy="1262314"/>
      </dsp:txXfrm>
    </dsp:sp>
    <dsp:sp modelId="{28849F45-6363-4461-AAAA-39E870F2160B}">
      <dsp:nvSpPr>
        <dsp:cNvPr id="0" name=""/>
        <dsp:cNvSpPr/>
      </dsp:nvSpPr>
      <dsp:spPr>
        <a:xfrm>
          <a:off x="75109" y="883967"/>
          <a:ext cx="177534" cy="177534"/>
        </a:xfrm>
        <a:prstGeom prst="ellips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C4B8FD1-9C0B-466B-B76A-6E9949A7AAE5}">
      <dsp:nvSpPr>
        <dsp:cNvPr id="0" name=""/>
        <dsp:cNvSpPr/>
      </dsp:nvSpPr>
      <dsp:spPr>
        <a:xfrm>
          <a:off x="292764" y="633882"/>
          <a:ext cx="177534" cy="177534"/>
        </a:xfrm>
        <a:prstGeom prst="ellipse">
          <a:avLst/>
        </a:prstGeom>
        <a:solidFill>
          <a:schemeClr val="accent5">
            <a:hueOff val="1119681"/>
            <a:satOff val="-523"/>
            <a:lumOff val="-588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EAD635C-27D2-4C51-9AC1-34EE09873F1C}">
      <dsp:nvSpPr>
        <dsp:cNvPr id="0" name=""/>
        <dsp:cNvSpPr/>
      </dsp:nvSpPr>
      <dsp:spPr>
        <a:xfrm>
          <a:off x="573524" y="523440"/>
          <a:ext cx="278982" cy="278982"/>
        </a:xfrm>
        <a:prstGeom prst="ellipse">
          <a:avLst/>
        </a:prstGeom>
        <a:solidFill>
          <a:schemeClr val="accent5">
            <a:hueOff val="2239362"/>
            <a:satOff val="-1046"/>
            <a:lumOff val="-1176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98455B6-6559-4821-9923-C7522B98F068}">
      <dsp:nvSpPr>
        <dsp:cNvPr id="0" name=""/>
        <dsp:cNvSpPr/>
      </dsp:nvSpPr>
      <dsp:spPr>
        <a:xfrm>
          <a:off x="822072" y="250037"/>
          <a:ext cx="177534" cy="177534"/>
        </a:xfrm>
        <a:prstGeom prst="ellipse">
          <a:avLst/>
        </a:prstGeom>
        <a:solidFill>
          <a:schemeClr val="accent5">
            <a:hueOff val="3359043"/>
            <a:satOff val="-1570"/>
            <a:lumOff val="-1765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B2F179E-CED0-48F2-BABA-D0A82F1832C7}">
      <dsp:nvSpPr>
        <dsp:cNvPr id="0" name=""/>
        <dsp:cNvSpPr/>
      </dsp:nvSpPr>
      <dsp:spPr>
        <a:xfrm>
          <a:off x="1163387" y="13346"/>
          <a:ext cx="177534" cy="177534"/>
        </a:xfrm>
        <a:prstGeom prst="ellipse">
          <a:avLst/>
        </a:prstGeom>
        <a:solidFill>
          <a:schemeClr val="accent5">
            <a:hueOff val="4478724"/>
            <a:satOff val="-2093"/>
            <a:lumOff val="-2353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6E2CA50-7EC6-4029-8BD1-10087BC74703}">
      <dsp:nvSpPr>
        <dsp:cNvPr id="0" name=""/>
        <dsp:cNvSpPr/>
      </dsp:nvSpPr>
      <dsp:spPr>
        <a:xfrm>
          <a:off x="1542861" y="324601"/>
          <a:ext cx="177534" cy="177534"/>
        </a:xfrm>
        <a:prstGeom prst="ellipse">
          <a:avLst/>
        </a:prstGeom>
        <a:solidFill>
          <a:schemeClr val="accent5">
            <a:hueOff val="5598405"/>
            <a:satOff val="-2616"/>
            <a:lumOff val="-2941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CE05C93-A07E-4205-96D9-975D9ED48420}">
      <dsp:nvSpPr>
        <dsp:cNvPr id="0" name=""/>
        <dsp:cNvSpPr/>
      </dsp:nvSpPr>
      <dsp:spPr>
        <a:xfrm>
          <a:off x="1791409" y="448875"/>
          <a:ext cx="278982" cy="278982"/>
        </a:xfrm>
        <a:prstGeom prst="ellipse">
          <a:avLst/>
        </a:prstGeom>
        <a:solidFill>
          <a:schemeClr val="accent5">
            <a:hueOff val="6718086"/>
            <a:satOff val="-3139"/>
            <a:lumOff val="-3529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1C78E12-DC82-4FAB-80E8-481A6F4C1CE1}">
      <dsp:nvSpPr>
        <dsp:cNvPr id="0" name=""/>
        <dsp:cNvSpPr/>
      </dsp:nvSpPr>
      <dsp:spPr>
        <a:xfrm>
          <a:off x="2139376" y="722278"/>
          <a:ext cx="177534" cy="177534"/>
        </a:xfrm>
        <a:prstGeom prst="ellipse">
          <a:avLst/>
        </a:prstGeom>
        <a:solidFill>
          <a:schemeClr val="accent5">
            <a:hueOff val="7837766"/>
            <a:satOff val="-3662"/>
            <a:lumOff val="-4117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5A02C6F-3C60-4C4D-8380-D7DE1FEDF6C4}">
      <dsp:nvSpPr>
        <dsp:cNvPr id="0" name=""/>
        <dsp:cNvSpPr/>
      </dsp:nvSpPr>
      <dsp:spPr>
        <a:xfrm>
          <a:off x="2324216" y="1101622"/>
          <a:ext cx="177534" cy="177534"/>
        </a:xfrm>
        <a:prstGeom prst="ellipse">
          <a:avLst/>
        </a:prstGeom>
        <a:solidFill>
          <a:schemeClr val="accent5">
            <a:hueOff val="8957447"/>
            <a:satOff val="-4185"/>
            <a:lumOff val="-4705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174AC3A-6ED1-4410-B1F9-57DFE7B6D89C}">
      <dsp:nvSpPr>
        <dsp:cNvPr id="0" name=""/>
        <dsp:cNvSpPr/>
      </dsp:nvSpPr>
      <dsp:spPr>
        <a:xfrm>
          <a:off x="1018283" y="303554"/>
          <a:ext cx="456516" cy="456516"/>
        </a:xfrm>
        <a:prstGeom prst="ellipse">
          <a:avLst/>
        </a:prstGeom>
        <a:solidFill>
          <a:schemeClr val="accent5">
            <a:hueOff val="10077128"/>
            <a:satOff val="-4709"/>
            <a:lumOff val="-5294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781F390-62E6-4D95-9CA8-7CAFCC0AF0D3}">
      <dsp:nvSpPr>
        <dsp:cNvPr id="0" name=""/>
        <dsp:cNvSpPr/>
      </dsp:nvSpPr>
      <dsp:spPr>
        <a:xfrm>
          <a:off x="26719" y="1418212"/>
          <a:ext cx="177534" cy="177534"/>
        </a:xfrm>
        <a:prstGeom prst="ellipse">
          <a:avLst/>
        </a:prstGeom>
        <a:solidFill>
          <a:schemeClr val="accent5">
            <a:hueOff val="11196810"/>
            <a:satOff val="-5232"/>
            <a:lumOff val="-5882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1248F07-98A2-4B1F-9482-C00160322034}">
      <dsp:nvSpPr>
        <dsp:cNvPr id="0" name=""/>
        <dsp:cNvSpPr/>
      </dsp:nvSpPr>
      <dsp:spPr>
        <a:xfrm>
          <a:off x="175847" y="1641905"/>
          <a:ext cx="278982" cy="278982"/>
        </a:xfrm>
        <a:prstGeom prst="ellipse">
          <a:avLst/>
        </a:prstGeom>
        <a:solidFill>
          <a:schemeClr val="accent5">
            <a:hueOff val="12316490"/>
            <a:satOff val="-5755"/>
            <a:lumOff val="-647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C4A5AB9-3CC3-4256-AC93-AB2CF88106D4}">
      <dsp:nvSpPr>
        <dsp:cNvPr id="0" name=""/>
        <dsp:cNvSpPr/>
      </dsp:nvSpPr>
      <dsp:spPr>
        <a:xfrm>
          <a:off x="510419" y="1899693"/>
          <a:ext cx="405792" cy="405792"/>
        </a:xfrm>
        <a:prstGeom prst="ellipse">
          <a:avLst/>
        </a:prstGeom>
        <a:solidFill>
          <a:schemeClr val="accent5">
            <a:hueOff val="13436171"/>
            <a:satOff val="-6278"/>
            <a:lumOff val="-7058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590C16C-6C43-436F-8ED2-7951645DB96B}">
      <dsp:nvSpPr>
        <dsp:cNvPr id="0" name=""/>
        <dsp:cNvSpPr/>
      </dsp:nvSpPr>
      <dsp:spPr>
        <a:xfrm>
          <a:off x="1099730" y="2219456"/>
          <a:ext cx="177534" cy="177534"/>
        </a:xfrm>
        <a:prstGeom prst="ellipse">
          <a:avLst/>
        </a:prstGeom>
        <a:solidFill>
          <a:schemeClr val="accent5">
            <a:hueOff val="14555851"/>
            <a:satOff val="-6801"/>
            <a:lumOff val="-7646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D59B9BC-400D-4D90-AB0D-DBD7799C8EC8}">
      <dsp:nvSpPr>
        <dsp:cNvPr id="0" name=""/>
        <dsp:cNvSpPr/>
      </dsp:nvSpPr>
      <dsp:spPr>
        <a:xfrm>
          <a:off x="1305664" y="2013523"/>
          <a:ext cx="278982" cy="278982"/>
        </a:xfrm>
        <a:prstGeom prst="ellipse">
          <a:avLst/>
        </a:prstGeom>
        <a:solidFill>
          <a:schemeClr val="accent5">
            <a:hueOff val="15675533"/>
            <a:satOff val="-7324"/>
            <a:lumOff val="-8234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19AEDB4-3381-45FE-A6EE-95C1CE7026FA}">
      <dsp:nvSpPr>
        <dsp:cNvPr id="0" name=""/>
        <dsp:cNvSpPr/>
      </dsp:nvSpPr>
      <dsp:spPr>
        <a:xfrm>
          <a:off x="1511597" y="2356745"/>
          <a:ext cx="177534" cy="177534"/>
        </a:xfrm>
        <a:prstGeom prst="ellipse">
          <a:avLst/>
        </a:prstGeom>
        <a:solidFill>
          <a:schemeClr val="accent5">
            <a:hueOff val="16795214"/>
            <a:satOff val="-7848"/>
            <a:lumOff val="-8823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8739690-D9C6-40E8-BBC5-238C892E3F8C}">
      <dsp:nvSpPr>
        <dsp:cNvPr id="0" name=""/>
        <dsp:cNvSpPr/>
      </dsp:nvSpPr>
      <dsp:spPr>
        <a:xfrm>
          <a:off x="1816353" y="1899693"/>
          <a:ext cx="405792" cy="405792"/>
        </a:xfrm>
        <a:prstGeom prst="ellipse">
          <a:avLst/>
        </a:prstGeom>
        <a:solidFill>
          <a:schemeClr val="accent5">
            <a:hueOff val="17914894"/>
            <a:satOff val="-8371"/>
            <a:lumOff val="-9411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412B512-8472-4CC2-8776-4A687D1FE994}">
      <dsp:nvSpPr>
        <dsp:cNvPr id="0" name=""/>
        <dsp:cNvSpPr/>
      </dsp:nvSpPr>
      <dsp:spPr>
        <a:xfrm>
          <a:off x="2251664" y="1536933"/>
          <a:ext cx="278982" cy="278982"/>
        </a:xfrm>
        <a:prstGeom prst="ellipse">
          <a:avLst/>
        </a:prstGeom>
        <a:solidFill>
          <a:schemeClr val="accent5">
            <a:hueOff val="19034575"/>
            <a:satOff val="-8894"/>
            <a:lumOff val="-9999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62730CD-63E6-43F7-B69E-F47C4C8EF73C}">
      <dsp:nvSpPr>
        <dsp:cNvPr id="0" name=""/>
        <dsp:cNvSpPr/>
      </dsp:nvSpPr>
      <dsp:spPr>
        <a:xfrm rot="10800000">
          <a:off x="2759529" y="521212"/>
          <a:ext cx="819331" cy="1564193"/>
        </a:xfrm>
        <a:prstGeom prst="chevron">
          <a:avLst>
            <a:gd name="adj" fmla="val 6231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AE57C5E-9339-4143-BB9D-D8AD1011E119}">
      <dsp:nvSpPr>
        <dsp:cNvPr id="0" name=""/>
        <dsp:cNvSpPr/>
      </dsp:nvSpPr>
      <dsp:spPr>
        <a:xfrm>
          <a:off x="3412489" y="521205"/>
          <a:ext cx="2234540" cy="156417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>
              <a:solidFill>
                <a:schemeClr val="bg1"/>
              </a:solidFill>
            </a:rPr>
            <a:t>Безработные граждане</a:t>
          </a:r>
          <a:endParaRPr lang="ru-RU" sz="2400" kern="1200" dirty="0">
            <a:solidFill>
              <a:schemeClr val="bg1"/>
            </a:solidFill>
          </a:endParaRPr>
        </a:p>
      </dsp:txBody>
      <dsp:txXfrm>
        <a:off x="3412489" y="521205"/>
        <a:ext cx="2234540" cy="1564178"/>
      </dsp:txXfrm>
    </dsp:sp>
    <dsp:sp modelId="{3B65E456-CCBF-46DC-92B7-D199EE460E6D}">
      <dsp:nvSpPr>
        <dsp:cNvPr id="0" name=""/>
        <dsp:cNvSpPr/>
      </dsp:nvSpPr>
      <dsp:spPr>
        <a:xfrm>
          <a:off x="5371396" y="521212"/>
          <a:ext cx="819331" cy="1564193"/>
        </a:xfrm>
        <a:prstGeom prst="chevron">
          <a:avLst>
            <a:gd name="adj" fmla="val 62310"/>
          </a:avLst>
        </a:prstGeom>
        <a:solidFill>
          <a:schemeClr val="accent5">
            <a:hueOff val="20154256"/>
            <a:satOff val="-9417"/>
            <a:lumOff val="-10587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B592D39-867D-466D-8433-365D93CEF67F}">
      <dsp:nvSpPr>
        <dsp:cNvPr id="0" name=""/>
        <dsp:cNvSpPr/>
      </dsp:nvSpPr>
      <dsp:spPr>
        <a:xfrm>
          <a:off x="6341271" y="150618"/>
          <a:ext cx="2561001" cy="2482424"/>
        </a:xfrm>
        <a:prstGeom prst="ellipse">
          <a:avLst/>
        </a:prstGeom>
        <a:solidFill>
          <a:schemeClr val="accent5">
            <a:hueOff val="20154256"/>
            <a:satOff val="-9417"/>
            <a:lumOff val="-10587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300" kern="1200" dirty="0" smtClean="0"/>
            <a:t>На дату направления органами службы занятости для трудоустройства к работодателю являлись безработными гражданами</a:t>
          </a:r>
          <a:endParaRPr lang="ru-RU" sz="1300" kern="1200" dirty="0"/>
        </a:p>
      </dsp:txBody>
      <dsp:txXfrm>
        <a:off x="6716321" y="514161"/>
        <a:ext cx="1810901" cy="175533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6">
  <dgm:title val=""/>
  <dgm:desc val=""/>
  <dgm:catLst>
    <dgm:cat type="list" pri="1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ptType="node" refType="h"/>
      <dgm:constr type="w" for="ch" ptType="node" refType="w"/>
      <dgm:constr type="primFontSz" for="ch" ptType="node" op="equ"/>
      <dgm:constr type="w" for="ch" forName="sibTrans" refType="w" fact="0.075"/>
    </dgm:constrLst>
    <dgm:ruleLst/>
    <dgm:forEach name="nodesForEach" axis="ch" ptType="node">
      <dgm:layoutNode name="node">
        <dgm:varLst>
          <dgm:bulletEnabled val="1"/>
        </dgm:varLst>
        <dgm:alg type="tx"/>
        <dgm:choose name="Name4">
          <dgm:if name="Name5" func="var" arg="dir" op="equ" val="norm">
            <dgm:shape xmlns:r="http://schemas.openxmlformats.org/officeDocument/2006/relationships" rot="-90" type="flowChartManualOperation" r:blip="">
              <dgm:adjLst/>
            </dgm:shape>
          </dgm:if>
          <dgm:else name="Name6">
            <dgm:shape xmlns:r="http://schemas.openxmlformats.org/officeDocument/2006/relationships" rot="90" type="flowChartManualOperation" r:blip="">
              <dgm:adjLst/>
            </dgm:shape>
          </dgm:else>
        </dgm:choose>
        <dgm:presOf axis="desOrSelf" ptType="node"/>
        <dgm:constrLst>
          <dgm:constr type="primFontSz" val="65"/>
          <dgm:constr type="tMarg"/>
          <dgm:constr type="bMarg"/>
          <dgm:constr type="lMarg" refType="primFontSz" fact="0.5"/>
          <dgm:constr type="rMarg" refType="lMarg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8/layout/PictureStrips">
  <dgm:title val=""/>
  <dgm:desc val=""/>
  <dgm:catLst>
    <dgm:cat type="list" pri="12500"/>
    <dgm:cat type="picture" pri="13000"/>
    <dgm:cat type="pictureconvert" pri="130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40" srcId="0" destId="10" srcOrd="0" destOrd="0"/>
        <dgm:cxn modelId="5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  <dgm:cxn modelId="70" srcId="0" destId="40" srcOrd="2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snake">
          <dgm:param type="off" val="ctr"/>
        </dgm:alg>
      </dgm:if>
      <dgm:else name="Name3">
        <dgm:alg type="snake">
          <dgm:param type="off" val="ctr"/>
          <dgm:param type="grDir" val="tR"/>
        </dgm:alg>
      </dgm:else>
    </dgm:choose>
    <dgm:shape xmlns:r="http://schemas.openxmlformats.org/officeDocument/2006/relationships" r:blip="">
      <dgm:adjLst/>
    </dgm:shape>
    <dgm:constrLst>
      <dgm:constr type="primFontSz" for="des" ptType="node" op="equ" val="65"/>
      <dgm:constr type="w" for="ch" forName="composite" refType="w"/>
      <dgm:constr type="h" for="ch" forName="composite" refType="h"/>
      <dgm:constr type="sp" refType="h" refFor="ch" refForName="composite" op="equ" fact="0.1"/>
      <dgm:constr type="h" for="ch" forName="sibTrans" refType="h" refFor="ch" refForName="composite" op="equ" fact="0.1"/>
      <dgm:constr type="w" for="ch" forName="sibTrans" refType="h" refFor="ch" refForName="sibTrans" op="equ"/>
    </dgm:constrLst>
    <dgm:forEach name="nodesForEach" axis="ch" ptType="node">
      <dgm:layoutNode name="composite">
        <dgm:alg type="composite">
          <dgm:param type="ar" val="3"/>
        </dgm:alg>
        <dgm:shape xmlns:r="http://schemas.openxmlformats.org/officeDocument/2006/relationships" r:blip="">
          <dgm:adjLst/>
        </dgm:shape>
        <dgm:choose name="Name4">
          <dgm:if name="Name5" func="var" arg="dir" op="equ" val="norm">
            <dgm:constrLst>
              <dgm:constr type="l" for="ch" forName="rect1" refType="w" fact="0.04"/>
              <dgm:constr type="t" for="ch" forName="rect1" refType="h" fact="0.13"/>
              <dgm:constr type="w" for="ch" forName="rect1" refType="w" fact="0.96"/>
              <dgm:constr type="h" for="ch" forName="rect1" refType="h" fact="0.9"/>
              <dgm:constr type="l" for="ch" forName="rect2" refType="w" fact="0"/>
              <dgm:constr type="t" for="ch" forName="rect2" refType="h" fact="0"/>
              <dgm:constr type="w" for="ch" forName="rect2" refType="w" fact="0.21"/>
              <dgm:constr type="h" for="ch" forName="rect2" refType="w" fact="0.315"/>
            </dgm:constrLst>
          </dgm:if>
          <dgm:else name="Name6">
            <dgm:constrLst>
              <dgm:constr type="l" for="ch" forName="rect1" refType="w" fact="0"/>
              <dgm:constr type="t" for="ch" forName="rect1" refType="h" fact="0.13"/>
              <dgm:constr type="w" for="ch" forName="rect1" refType="w" fact="0.96"/>
              <dgm:constr type="h" for="ch" forName="rect1" refType="h" fact="0.9"/>
              <dgm:constr type="l" for="ch" forName="rect2" refType="w" fact="0.79"/>
              <dgm:constr type="t" for="ch" forName="rect2" refType="h" fact="0"/>
              <dgm:constr type="w" for="ch" forName="rect2" refType="w" fact="0.21"/>
              <dgm:constr type="h" for="ch" forName="rect2" refType="w" fact="0.315"/>
            </dgm:constrLst>
          </dgm:else>
        </dgm:choose>
        <dgm:layoutNode name="rect1" styleLbl="trAlignAcc1">
          <dgm:varLst>
            <dgm:bulletEnabled val="1"/>
          </dgm:varLst>
          <dgm:alg type="tx">
            <dgm:param type="parTxLTRAlign" val="l"/>
          </dgm:alg>
          <dgm:shape xmlns:r="http://schemas.openxmlformats.org/officeDocument/2006/relationships" type="rect" r:blip="">
            <dgm:adjLst/>
          </dgm:shape>
          <dgm:presOf axis="desOrSelf" ptType="node"/>
          <dgm:choose name="Name7">
            <dgm:if name="Name8" func="var" arg="dir" op="equ" val="norm">
              <dgm:constrLst>
                <dgm:constr type="lMarg" refType="w" fact="0.6"/>
                <dgm:constr type="rMarg" refType="primFontSz" fact="0.3"/>
                <dgm:constr type="tMarg" refType="primFontSz" fact="0.3"/>
                <dgm:constr type="bMarg" refType="primFontSz" fact="0.3"/>
              </dgm:constrLst>
            </dgm:if>
            <dgm:else name="Name9">
              <dgm:constrLst>
                <dgm:constr type="lMarg" refType="primFontSz" fact="0.3"/>
                <dgm:constr type="rMarg" refType="w" fact="0.6"/>
                <dgm:constr type="tMarg" refType="primFontSz" fact="0.3"/>
                <dgm:constr type="bMarg" refType="primFontSz" fact="0.3"/>
              </dgm:constrLst>
            </dgm:else>
          </dgm:choose>
          <dgm:ruleLst>
            <dgm:rule type="primFontSz" val="5" fact="NaN" max="NaN"/>
          </dgm:ruleLst>
        </dgm:layoutNode>
        <dgm:layoutNode name="rect2" styleLbl="fgImgPlace1">
          <dgm:alg type="sp"/>
          <dgm:shape xmlns:r="http://schemas.openxmlformats.org/officeDocument/2006/relationships" type="rect" r:blip="" blipPhldr="1">
            <dgm:adjLst/>
          </dgm:shape>
          <dgm:presOf/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equation1">
  <dgm:title val=""/>
  <dgm:desc val=""/>
  <dgm:catLst>
    <dgm:cat type="relationship" pri="17000"/>
    <dgm:cat type="process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choose name="Name0">
      <dgm:if name="Name1" func="var" arg="dir" op="equ" val="norm">
        <dgm:alg type="lin">
          <dgm:param type="fallback" val="2D"/>
        </dgm:alg>
      </dgm:if>
      <dgm:else name="Name2">
        <dgm:alg type="lin">
          <dgm:param type="linDir" val="fromR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fact="0.58"/>
      <dgm:constr type="primFontSz" for="ch" ptType="node" op="equ" val="65"/>
      <dgm:constr type="primFontSz" for="ch" ptType="sibTrans" op="equ" val="55"/>
      <dgm:constr type="primFontSz" for="ch" ptType="sibTrans" refType="primFontSz" refFor="ch" refPtType="node" op="lte" fact="0.8"/>
      <dgm:constr type="w" for="ch" forName="spacerL" refType="w" refFor="ch" refPtType="sibTrans" fact="0.14"/>
      <dgm:constr type="w" for="ch" forName="spacerR" refType="w" refFor="ch" refPtType="sibTrans" fact="0.14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pacerL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sibTrans">
          <dgm:alg type="tx"/>
          <dgm:choose name="Name3">
            <dgm:if name="Name4" axis="followSib" ptType="sibTrans" func="cnt" op="equ" val="0">
              <dgm:shape xmlns:r="http://schemas.openxmlformats.org/officeDocument/2006/relationships" type="mathEqual" r:blip="">
                <dgm:adjLst/>
              </dgm:shape>
            </dgm:if>
            <dgm:else name="Name5">
              <dgm:shape xmlns:r="http://schemas.openxmlformats.org/officeDocument/2006/relationships" type="mathPlus" r:blip="">
                <dgm:adjLst/>
              </dgm:shape>
            </dgm:else>
          </dgm:choose>
          <dgm:presOf axis="self"/>
          <dgm:constrLst>
            <dgm:constr type="h" refType="w"/>
            <dgm:constr type="lMarg"/>
            <dgm:constr type="rMarg"/>
            <dgm:constr type="tMarg"/>
            <dgm:constr type="bMarg"/>
          </dgm:constrLst>
          <dgm:ruleLst>
            <dgm:rule type="primFontSz" val="5" fact="NaN" max="NaN"/>
          </dgm:ruleLst>
        </dgm:layoutNode>
        <dgm:layoutNode name="spacerR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lProcess2">
  <dgm:title val=""/>
  <dgm:desc val=""/>
  <dgm:catLst>
    <dgm:cat type="list" pri="10000"/>
    <dgm:cat type="relationship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h"/>
      <dgm:constr type="w" for="ch" forName="aSpace" refType="w" fact="0.075"/>
      <dgm:constr type="h" for="des" forName="aSpace2" refType="h" fact="0.1"/>
      <dgm:constr type="primFontSz" for="des" forName="textNode" op="equ"/>
      <dgm:constr type="primFontSz" for="des" forName="childNode" op="equ"/>
    </dgm:constrLst>
    <dgm:ruleLst/>
    <dgm:forEach name="aNode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onstrLst>
          <dgm:constr type="w" for="ch" forName="aNode" refType="w"/>
          <dgm:constr type="h" for="ch" forName="aNode" refType="h"/>
          <dgm:constr type="w" for="ch" forName="textNode" refType="w"/>
          <dgm:constr type="h" for="ch" forName="textNode" refType="h" fact="0.3"/>
          <dgm:constr type="ctrX" for="ch" forName="textNode" refType="w" fact="0.5"/>
          <dgm:constr type="w" for="ch" forName="compChildNode" refType="w" fact="0.8"/>
          <dgm:constr type="h" for="ch" forName="compChildNode" refType="h" fact="0.65"/>
          <dgm:constr type="t" for="ch" forName="compChildNode" refType="h" fact="0.3"/>
          <dgm:constr type="ctrX" for="ch" forName="compChildNode" refType="w" fact="0.5"/>
        </dgm:constrLst>
        <dgm:ruleLst/>
        <dgm:layoutNode name="aNode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/>
          <dgm:ruleLst/>
        </dgm:layoutNode>
        <dgm:layoutNode name="textNode" styleLbl="bgShp">
          <dgm:alg type="tx"/>
          <dgm:shape xmlns:r="http://schemas.openxmlformats.org/officeDocument/2006/relationships" type="rect" r:blip="" hideGeom="1">
            <dgm:adjLst>
              <dgm:adj idx="1" val="0.1"/>
            </dgm:adjLst>
          </dgm:shape>
          <dgm:presOf axis="self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ompChild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des" forName="childNode" refType="w"/>
            <dgm:constr type="h" for="des" forName="childNode" refType="h"/>
          </dgm:constrLst>
          <dgm:ruleLst/>
          <dgm:layoutNode name="theInnerList">
            <dgm:alg type="lin"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childNodeForEach" axis="ch" ptType="node">
              <dgm:layoutNode name="childNode" styleLbl="node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desOrSelf" ptType="node"/>
                <dgm:constrLst>
                  <dgm:constr type="primFontSz" val="65"/>
                  <dgm:constr type="tMarg" refType="primFontSz" fact="0.15"/>
                  <dgm:constr type="bMarg" refType="primFontSz" fact="0.15"/>
                  <dgm:constr type="lMarg" refType="primFontSz" fact="0.2"/>
                  <dgm:constr type="rMarg" refType="primFontSz" fact="0.2"/>
                </dgm:constrLst>
                <dgm:ruleLst>
                  <dgm:rule type="primFontSz" val="5" fact="NaN" max="NaN"/>
                </dgm:ruleLst>
              </dgm:layoutNode>
              <dgm:choose name="Name3">
                <dgm:if name="Name4" axis="self" ptType="node" func="revPos" op="equ" val="1"/>
                <dgm:else name="Name5">
                  <dgm:layoutNode name="aSpace2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else>
              </dgm:choose>
            </dgm:forEach>
          </dgm:layoutNode>
        </dgm:layoutNode>
      </dgm:layoutNode>
      <dgm:choose name="Name6">
        <dgm:if name="Name7" axis="self" ptType="node" func="revPos" op="equ" val="1"/>
        <dgm:else name="Name8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else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8/layout/AlternatingPictureBlocks">
  <dgm:title val=""/>
  <dgm:desc val=""/>
  <dgm:catLst>
    <dgm:cat type="picture" pri="15000"/>
    <dgm:cat type="pictureconvert" pri="15000"/>
    <dgm:cat type="list" pri="135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ch" forName="comp" refType="w"/>
      <dgm:constr type="h" for="ch" forName="comp" refType="h"/>
      <dgm:constr type="h" for="ch" forName="sibTrans" refType="w" refFor="ch" refForName="comp" op="equ" fact="0.05"/>
    </dgm:constrLst>
    <dgm:ruleLst/>
    <dgm:forEach name="Name0" axis="ch" ptType="node">
      <dgm:layoutNode name="comp" styleLbl="node1">
        <dgm:alg type="composite">
          <dgm:param type="ar" val="3.30"/>
        </dgm:alg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hoose name="Name4">
              <dgm:if name="Name5" axis="desOrSelf" ptType="node" func="posOdd" op="equ" val="1">
                <dgm:constrLst>
                  <dgm:constr type="l" for="ch" forName="rect1" refType="w" fact="0"/>
                  <dgm:constr type="t" for="ch" forName="rect1" refType="h" fact="0"/>
                  <dgm:constr type="w" for="ch" forName="rect1" refType="w" fact="0.3"/>
                  <dgm:constr type="h" for="ch" forName="rect1" refType="h"/>
                  <dgm:constr type="l" for="ch" forName="rect2" refType="w" fact="0.33"/>
                  <dgm:constr type="t" for="ch" forName="rect2" refType="h" fact="0"/>
                  <dgm:constr type="w" for="ch" forName="rect2" refType="w" fact="0.67"/>
                  <dgm:constr type="h" for="ch" forName="rect2" refType="h"/>
                </dgm:constrLst>
              </dgm:if>
              <dgm:else name="Name6">
                <dgm:constrLst>
                  <dgm:constr type="l" for="ch" forName="rect1" refType="w" fact="0.7"/>
                  <dgm:constr type="t" for="ch" forName="rect1" refType="h" fact="0"/>
                  <dgm:constr type="w" for="ch" forName="rect1" refType="w" fact="0.3"/>
                  <dgm:constr type="h" for="ch" forName="rect1" refType="h"/>
                  <dgm:constr type="l" for="ch" forName="rect2" refType="w" fact="0"/>
                  <dgm:constr type="t" for="ch" forName="rect2" refType="h" fact="0"/>
                  <dgm:constr type="w" for="ch" forName="rect2" refType="w" fact="0.67"/>
                  <dgm:constr type="h" for="ch" forName="rect2" refType="h"/>
                </dgm:constrLst>
              </dgm:else>
            </dgm:choose>
          </dgm:if>
          <dgm:else name="Name3">
            <dgm:choose name="Name7">
              <dgm:if name="Name8" axis="desOrSelf" ptType="node" func="posOdd" op="equ" val="1">
                <dgm:constrLst>
                  <dgm:constr type="l" for="ch" forName="rect1" refType="w" fact="0.7"/>
                  <dgm:constr type="t" for="ch" forName="rect1" refType="h" fact="0"/>
                  <dgm:constr type="w" for="ch" forName="rect1" refType="w" fact="0.3"/>
                  <dgm:constr type="h" for="ch" forName="rect1" refType="h"/>
                  <dgm:constr type="l" for="ch" forName="rect2" refType="w" fact="0"/>
                  <dgm:constr type="t" for="ch" forName="rect2" refType="h" fact="0"/>
                  <dgm:constr type="w" for="ch" forName="rect2" refType="w" fact="0.67"/>
                  <dgm:constr type="h" for="ch" forName="rect2" refType="h"/>
                </dgm:constrLst>
              </dgm:if>
              <dgm:else name="Name9">
                <dgm:constrLst>
                  <dgm:constr type="l" for="ch" forName="rect1" refType="w" fact="0"/>
                  <dgm:constr type="t" for="ch" forName="rect1" refType="h" fact="0"/>
                  <dgm:constr type="w" for="ch" forName="rect1" refType="w" fact="0.3"/>
                  <dgm:constr type="h" for="ch" forName="rect1" refType="h"/>
                  <dgm:constr type="l" for="ch" forName="rect2" refType="w" fact="0.33"/>
                  <dgm:constr type="t" for="ch" forName="rect2" refType="h" fact="0"/>
                  <dgm:constr type="w" for="ch" forName="rect2" refType="w" fact="0.67"/>
                  <dgm:constr type="h" for="ch" forName="rect2" refType="h"/>
                </dgm:constrLst>
              </dgm:else>
            </dgm:choose>
          </dgm:else>
        </dgm:choose>
        <dgm:ruleLst/>
        <dgm:layoutNode name="rect2" styleLbl="node1">
          <dgm:varLst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rect1" styleLbl="lnNode1">
          <dgm:alg type="sp"/>
          <dgm:shape xmlns:r="http://schemas.openxmlformats.org/officeDocument/2006/relationships" type="rect" r:blip="" blipPhldr="1">
            <dgm:adjLst/>
          </dgm:shape>
          <dgm:presOf/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9/3/layout/RandomtoResultProcess">
  <dgm:title val=""/>
  <dgm:desc val=""/>
  <dgm:catLst>
    <dgm:cat type="process" pri="1275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41" srcId="1" destId="11" srcOrd="0" destOrd="0"/>
        <dgm:cxn modelId="5" srcId="0" destId="2" srcOrd="0" destOrd="0"/>
        <dgm:cxn modelId="51" srcId="2" destId="21" srcOrd="0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clrData>
  <dgm:layoutNode name="Name0">
    <dgm:varLst>
      <dgm:dir/>
      <dgm:animOne val="branch"/>
      <dgm:animLvl val="lvl"/>
    </dgm:varLst>
    <dgm:choose name="Name1">
      <dgm:if name="Name2" func="var" arg="dir" op="equ" val="norm">
        <dgm:alg type="lin">
          <dgm:param type="fallback" val="2D"/>
          <dgm:param type="nodeVertAlign" val="t"/>
        </dgm:alg>
      </dgm:if>
      <dgm:else name="Name3">
        <dgm:alg type="lin">
          <dgm:param type="fallback" val="2D"/>
          <dgm:param type="nodeVertAlign" val="t"/>
          <dgm:param type="linDir" val="fromR"/>
        </dgm:alg>
      </dgm:else>
    </dgm:choose>
    <dgm:shape xmlns:r="http://schemas.openxmlformats.org/officeDocument/2006/relationships" r:blip="">
      <dgm:adjLst/>
    </dgm:shape>
    <dgm:constrLst>
      <dgm:constr type="userH" refType="h" fact="2"/>
      <dgm:constr type="w" for="ch" forName="chaos" refType="userH" fact="0.681"/>
      <dgm:constr type="h" for="ch" forName="chaos" refType="userH"/>
      <dgm:constr type="w" for="ch" forName="middle" refType="userH" fact="0.6"/>
      <dgm:constr type="h" for="ch" forName="middle" refType="userH"/>
      <dgm:constr type="w" for="ch" forName="last" refType="userH" fact="0.6"/>
      <dgm:constr type="h" for="ch" forName="last" refType="userH"/>
      <dgm:constr type="w" for="ch" forName="chevronComposite1" refType="userH" fact="0.22"/>
      <dgm:constr type="h" for="ch" forName="chevronComposite1" refType="userH" fact="0.52"/>
      <dgm:constr type="w" for="ch" forName="chevronComposite2" refType="userH" fact="0.22"/>
      <dgm:constr type="h" for="ch" forName="chevronComposite2" refType="userH" fact="0.52"/>
      <dgm:constr type="w" for="ch" forName="overlap" refType="userH" fact="-0.04"/>
      <dgm:constr type="h" for="ch" forName="overlap" refType="userH" fact="0.06"/>
      <dgm:constr type="primFontSz" for="des" forName="parTx1" op="equ" val="65"/>
      <dgm:constr type="primFontSz" for="des" forName="parTxMid" refType="primFontSz" refFor="des" refForName="parTx1" op="equ"/>
      <dgm:constr type="primFontSz" for="des" forName="circleTx" refType="primFontSz" refFor="des" refForName="parTx1" op="equ"/>
      <dgm:constr type="primFontSz" for="des" forName="desTx1" op="equ" val="65"/>
      <dgm:constr type="primFontSz" for="des" forName="desTxMid" refType="primFontSz" refFor="des" refForName="desTx1" op="equ"/>
      <dgm:constr type="primFontSz" for="des" forName="desTxN" refType="primFontSz" refFor="des" refForName="desTx1" op="equ"/>
    </dgm:constrLst>
    <dgm:forEach name="Name4" axis="ch" ptType="node">
      <dgm:choose name="Name5">
        <dgm:if name="Name6" axis="self" ptType="node" func="pos" op="equ" val="1">
          <dgm:layoutNode name="chaos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ctrX" for="ch" forName="parTx1" refType="w" fact="0.5"/>
              <dgm:constr type="t" for="ch" forName="parTx1" refType="w" fact="0.32"/>
              <dgm:constr type="w" for="ch" forName="parTx1" refType="w" fact="0.88"/>
              <dgm:constr type="h" for="ch" forName="parTx1" refType="w" fact="0.29"/>
              <dgm:constr type="ctrX" for="ch" forName="desTx1" refType="w" fact="0.5"/>
              <dgm:constr type="b" for="ch" forName="desTx1" refType="h"/>
              <dgm:constr type="w" for="ch" forName="desTx1" refType="w" fact="0.88"/>
              <dgm:constr type="h" for="ch" forName="desTx1" refType="h" fact="0.37"/>
              <dgm:constr type="l" for="ch" forName="c1" refType="w" fact="0.05"/>
              <dgm:constr type="t" for="ch" forName="c1" refType="w" fact="0.23"/>
              <dgm:constr type="w" for="ch" forName="c1" refType="w" fact="0.07"/>
              <dgm:constr type="h" for="ch" forName="c1" refType="w" refFor="ch" refForName="c1"/>
              <dgm:constr type="l" for="ch" forName="c2" refType="w" fact="0.1"/>
              <dgm:constr type="t" for="ch" forName="c2" refType="w" fact="0.13"/>
              <dgm:constr type="w" for="ch" forName="c2" refType="w" fact="0.07"/>
              <dgm:constr type="h" for="ch" forName="c2" refType="w" refFor="ch" refForName="c2"/>
              <dgm:constr type="l" for="ch" forName="c3" refType="w" fact="0.22"/>
              <dgm:constr type="t" for="ch" forName="c3" refType="w" fact="0.15"/>
              <dgm:constr type="w" for="ch" forName="c3" refType="w" fact="0.11"/>
              <dgm:constr type="h" for="ch" forName="c3" refType="w" refFor="ch" refForName="c3"/>
              <dgm:constr type="l" for="ch" forName="c4" refType="w" fact="0.32"/>
              <dgm:constr type="t" for="ch" forName="c4" refType="w" fact="0.04"/>
              <dgm:constr type="w" for="ch" forName="c4" refType="w" fact="0.07"/>
              <dgm:constr type="h" for="ch" forName="c4" refType="w" refFor="ch" refForName="c4"/>
              <dgm:constr type="l" for="ch" forName="c5" refType="w" fact="0.45"/>
              <dgm:constr type="t" for="ch" forName="c5" refType="w" fact="0"/>
              <dgm:constr type="w" for="ch" forName="c5" refType="w" fact="0.07"/>
              <dgm:constr type="h" for="ch" forName="c5" refType="w" refFor="ch" refForName="c5"/>
              <dgm:constr type="l" for="ch" forName="c6" refType="w" fact="0.61"/>
              <dgm:constr type="t" for="ch" forName="c6" refType="w" fact="0.07"/>
              <dgm:constr type="w" for="ch" forName="c6" refType="w" fact="0.07"/>
              <dgm:constr type="h" for="ch" forName="c6" refType="w" refFor="ch" refForName="c6"/>
              <dgm:constr type="l" for="ch" forName="c7" refType="w" fact="0.71"/>
              <dgm:constr type="t" for="ch" forName="c7" refType="w" fact="0.12"/>
              <dgm:constr type="w" for="ch" forName="c7" refType="w" fact="0.11"/>
              <dgm:constr type="h" for="ch" forName="c7" refType="w" refFor="ch" refForName="c7"/>
              <dgm:constr type="l" for="ch" forName="c8" refType="w" fact="0.85"/>
              <dgm:constr type="t" for="ch" forName="c8" refType="w" fact="0.23"/>
              <dgm:constr type="w" for="ch" forName="c8" refType="w" fact="0.07"/>
              <dgm:constr type="h" for="ch" forName="c8" refType="w" refFor="ch" refForName="c8"/>
              <dgm:constr type="l" for="ch" forName="c9" refType="w" fact="0.91"/>
              <dgm:constr type="t" for="ch" forName="c9" refType="w" fact="0.34"/>
              <dgm:constr type="w" for="ch" forName="c9" refType="w" fact="0.07"/>
              <dgm:constr type="h" for="ch" forName="c9" refType="w" refFor="ch" refForName="c9"/>
              <dgm:constr type="l" for="ch" forName="c10" refType="w" fact="0.39"/>
              <dgm:constr type="t" for="ch" forName="c10" refType="w" fact="0.13"/>
              <dgm:constr type="w" for="ch" forName="c10" refType="w" fact="0.18"/>
              <dgm:constr type="h" for="ch" forName="c10" refType="w" refFor="ch" refForName="c10"/>
              <dgm:constr type="l" for="ch" forName="c11" refType="w" fact="0"/>
              <dgm:constr type="t" for="ch" forName="c11" refType="w" fact="0.51"/>
              <dgm:constr type="w" for="ch" forName="c11" refType="w" fact="0.07"/>
              <dgm:constr type="h" for="ch" forName="c11" refType="w" refFor="ch" refForName="c11"/>
              <dgm:constr type="l" for="ch" forName="c12" refType="w" fact="0.06"/>
              <dgm:constr type="t" for="ch" forName="c12" refType="w" fact="0.6"/>
              <dgm:constr type="w" for="ch" forName="c12" refType="w" fact="0.11"/>
              <dgm:constr type="h" for="ch" forName="c12" refType="w" refFor="ch" refForName="c12"/>
              <dgm:constr type="l" for="ch" forName="c13" refType="w" fact="0.21"/>
              <dgm:constr type="t" for="ch" forName="c13" refType="w" fact="0.68"/>
              <dgm:constr type="w" for="ch" forName="c13" refType="w" fact="0.16"/>
              <dgm:constr type="h" for="ch" forName="c13" refType="w" refFor="ch" refForName="c13"/>
              <dgm:constr type="l" for="ch" forName="c14" refType="w" fact="0.42"/>
              <dgm:constr type="t" for="ch" forName="c14" refType="w" fact="0.81"/>
              <dgm:constr type="w" for="ch" forName="c14" refType="w" fact="0.07"/>
              <dgm:constr type="h" for="ch" forName="c14" refType="w" refFor="ch" refForName="c14"/>
              <dgm:constr type="l" for="ch" forName="c15" refType="w" fact="0.46"/>
              <dgm:constr type="t" for="ch" forName="c15" refType="w" fact="0.68"/>
              <dgm:constr type="w" for="ch" forName="c15" refType="w" fact="0.11"/>
              <dgm:constr type="h" for="ch" forName="c15" refType="w" refFor="ch" refForName="c15"/>
              <dgm:constr type="l" for="ch" forName="c16" refType="w" fact="0.56"/>
              <dgm:constr type="t" for="ch" forName="c16" refType="w" fact="0.82"/>
              <dgm:constr type="w" for="ch" forName="c16" refType="w" fact="0.07"/>
              <dgm:constr type="h" for="ch" forName="c16" refType="w" refFor="ch" refForName="c16"/>
              <dgm:constr type="l" for="ch" forName="c17" refType="w" fact="0.65"/>
              <dgm:constr type="t" for="ch" forName="c17" refType="w" fact="0.66"/>
              <dgm:constr type="w" for="ch" forName="c17" refType="w" fact="0.16"/>
              <dgm:constr type="h" for="ch" forName="c17" refType="w" refFor="ch" refForName="c17"/>
              <dgm:constr type="l" for="ch" forName="c18" refType="w" fact="0.87"/>
              <dgm:constr type="t" for="ch" forName="c18" refType="w" fact="0.62"/>
              <dgm:constr type="w" for="ch" forName="c18" refType="w" fact="0.11"/>
              <dgm:constr type="h" for="ch" forName="c18" refType="w" refFor="ch" refForName="c18"/>
            </dgm:constrLst>
            <dgm:layoutNode name="parTx1" styleLbl="revTx">
              <dgm:alg type="tx"/>
              <dgm:shape xmlns:r="http://schemas.openxmlformats.org/officeDocument/2006/relationships" type="rect" r:blip="">
                <dgm:adjLst/>
              </dgm:shape>
              <dgm:presOf axis="self" ptType="node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choose name="Name7">
              <dgm:if name="Name8" axis="ch" ptType="node" func="cnt" op="gte" val="1">
                <dgm:layoutNode name="desTx1" styleLbl="revTx">
                  <dgm:varLst>
                    <dgm:bulletEnabled val="1"/>
                  </dgm:varLst>
                  <dgm:choose name="Name9">
                    <dgm:if name="Name10" axis="ch" ptType="node" func="cnt" op="equ" val="1">
                      <dgm:alg type="tx">
                        <dgm:param type="shpTxLTRAlignCh" val="l"/>
                      </dgm:alg>
                    </dgm:if>
                    <dgm:else name="Name11">
                      <dgm:alg type="tx">
                        <dgm:param type="shpTxLTRAlignCh" val="l"/>
                        <dgm:param type="stBulletLvl" val="1"/>
                      </dgm:alg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" ptType="node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</dgm:if>
              <dgm:else name="Name12"/>
            </dgm:choose>
            <dgm:layoutNode name="c1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2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3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4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5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6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7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8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9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0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1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2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3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4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5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6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7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8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layoutNode>
        </dgm:if>
        <dgm:if name="Name13" axis="self" ptType="node" func="revPos" op="equ" val="1">
          <dgm:layoutNode name="last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ctrX" for="ch" forName="circleTx" refType="w" fact="0.5"/>
              <dgm:constr type="t" for="ch" forName="circleTx" refType="w" fact="0.117"/>
              <dgm:constr type="w" for="ch" forName="circleTx" refType="h" refFor="ch" refForName="circleTx"/>
              <dgm:constr type="h" for="ch" forName="circleTx" refType="w" fact="0.85"/>
              <dgm:constr type="l" for="ch" forName="desTxN"/>
              <dgm:constr type="b" for="ch" forName="desTxN" refType="h"/>
              <dgm:constr type="w" for="ch" forName="desTxN" refType="w"/>
              <dgm:constr type="h" for="ch" forName="desTxN" refType="h" fact="0.37"/>
              <dgm:constr type="ctrX" for="ch" forName="spN" refType="w" fact="0.5"/>
              <dgm:constr type="t" for="ch" forName="spN"/>
              <dgm:constr type="w" for="ch" forName="spN" refType="w" fact="0.93"/>
              <dgm:constr type="h" for="ch" forName="spN" refType="h" fact="0.01"/>
            </dgm:constrLst>
            <dgm:layoutNode name="circleTx" styleLbl="node1">
              <dgm:alg type="tx"/>
              <dgm:shape xmlns:r="http://schemas.openxmlformats.org/officeDocument/2006/relationships" type="ellipse" r:blip="">
                <dgm:adjLst/>
              </dgm:shape>
              <dgm:presOf axis="self" ptType="node"/>
              <dgm:constrLst>
                <dgm:constr type="lMarg"/>
                <dgm:constr type="rMarg"/>
                <dgm:constr type="tMarg"/>
                <dgm:constr type="bMarg"/>
              </dgm:constrLst>
              <dgm:ruleLst>
                <dgm:rule type="primFontSz" val="5" fact="NaN" max="NaN"/>
              </dgm:ruleLst>
            </dgm:layoutNode>
            <dgm:choose name="Name14">
              <dgm:if name="Name15" axis="ch" ptType="node" func="cnt" op="gte" val="1">
                <dgm:layoutNode name="desTxN" styleLbl="revTx">
                  <dgm:varLst>
                    <dgm:bulletEnabled val="1"/>
                  </dgm:varLst>
                  <dgm:choose name="Name16">
                    <dgm:if name="Name17" axis="ch" ptType="node" func="cnt" op="equ" val="1">
                      <dgm:alg type="tx">
                        <dgm:param type="shpTxLTRAlignCh" val="l"/>
                      </dgm:alg>
                    </dgm:if>
                    <dgm:else name="Name18">
                      <dgm:alg type="tx">
                        <dgm:param type="shpTxLTRAlignCh" val="l"/>
                        <dgm:param type="stBulletLvl" val="1"/>
                      </dgm:alg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" ptType="node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</dgm:if>
              <dgm:else name="Name19"/>
            </dgm:choose>
            <dgm:layoutNode name="spN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layoutNode>
        </dgm:if>
        <dgm:else name="Name20">
          <dgm:layoutNode name="middl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l" for="ch" forName="parTxMid"/>
              <dgm:constr type="t" for="ch" forName="parTxMid" refType="w" fact="0.167"/>
              <dgm:constr type="w" for="ch" forName="parTxMid" refType="w"/>
              <dgm:constr type="h" for="ch" forName="parTxMid" refType="w" fact="0.7"/>
              <dgm:constr type="l" for="ch" forName="desTxMid"/>
              <dgm:constr type="b" for="ch" forName="desTxMid" refType="h"/>
              <dgm:constr type="w" for="ch" forName="desTxMid" refType="w"/>
              <dgm:constr type="h" for="ch" forName="desTxMid" refType="h" fact="0.37"/>
              <dgm:constr type="ctrX" for="ch" forName="spMid" refType="w" fact="0.5"/>
              <dgm:constr type="t" for="ch" forName="spMid"/>
              <dgm:constr type="w" for="ch" forName="spMid" refType="w" fact="0.01"/>
              <dgm:constr type="h" for="ch" forName="spMid" refType="h" fact="0.01"/>
            </dgm:constrLst>
            <dgm:layoutNode name="parTxMid" styleLbl="revTx">
              <dgm:alg type="tx"/>
              <dgm:shape xmlns:r="http://schemas.openxmlformats.org/officeDocument/2006/relationships" type="rect" r:blip="">
                <dgm:adjLst/>
              </dgm:shape>
              <dgm:presOf axis="self" ptType="node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choose name="Name21">
              <dgm:if name="Name22" axis="ch" ptType="node" func="cnt" op="gte" val="1">
                <dgm:layoutNode name="desTxMid" styleLbl="revTx">
                  <dgm:varLst>
                    <dgm:bulletEnabled val="1"/>
                  </dgm:varLst>
                  <dgm:choose name="Name23">
                    <dgm:if name="Name24" axis="ch" ptType="node" func="cnt" op="equ" val="1">
                      <dgm:alg type="tx">
                        <dgm:param type="shpTxLTRAlignCh" val="l"/>
                      </dgm:alg>
                    </dgm:if>
                    <dgm:else name="Name25">
                      <dgm:alg type="tx">
                        <dgm:param type="shpTxLTRAlignCh" val="l"/>
                        <dgm:param type="stBulletLvl" val="1"/>
                      </dgm:alg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" ptType="node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</dgm:if>
              <dgm:else name="Name26"/>
            </dgm:choose>
            <dgm:layoutNode name="spMid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layoutNode>
        </dgm:else>
      </dgm:choose>
      <dgm:forEach name="Name27" axis="followSib" ptType="sibTrans" cnt="1">
        <dgm:layoutNode name="chevronComposite1" styleLbl="alignImgPlace1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l" for="ch" forName="chevron1"/>
            <dgm:constr type="t" for="ch" forName="chevron1" refType="h" fact="0.1923"/>
            <dgm:constr type="w" for="ch" forName="chevron1" refType="w"/>
            <dgm:constr type="b" for="ch" forName="chevron1" refType="h"/>
            <dgm:constr type="l" for="ch" forName="spChevron1"/>
            <dgm:constr type="t" for="ch" forName="spChevron1"/>
            <dgm:constr type="w" for="ch" forName="spChevron1" refType="w" fact="0.01"/>
            <dgm:constr type="h" for="ch" forName="spChevron1" refType="h" fact="0.01"/>
          </dgm:constrLst>
          <dgm:layoutNode name="chevron1">
            <dgm:alg type="sp"/>
            <dgm:choose name="Name28">
              <dgm:if name="Name29" func="var" arg="dir" op="equ" val="norm">
                <dgm:shape xmlns:r="http://schemas.openxmlformats.org/officeDocument/2006/relationships" type="chevron" r:blip="">
                  <dgm:adjLst>
                    <dgm:adj idx="1" val="0.6231"/>
                  </dgm:adjLst>
                </dgm:shape>
              </dgm:if>
              <dgm:else name="Name30">
                <dgm:shape xmlns:r="http://schemas.openxmlformats.org/officeDocument/2006/relationships" rot="180" type="chevron" r:blip="">
                  <dgm:adjLst>
                    <dgm:adj idx="1" val="0.6231"/>
                  </dgm:adjLst>
                </dgm:shape>
              </dgm:else>
            </dgm:choose>
            <dgm:presOf/>
          </dgm:layoutNode>
          <dgm:layoutNode name="spChevron1">
            <dgm:alg type="sp"/>
            <dgm:shape xmlns:r="http://schemas.openxmlformats.org/officeDocument/2006/relationships" r:blip="">
              <dgm:adjLst/>
            </dgm:shape>
            <dgm:presOf/>
          </dgm:layoutNode>
        </dgm:layoutNode>
        <dgm:choose name="Name31">
          <dgm:if name="Name32" axis="root ch" ptType="all node" func="cnt" op="equ" val="2">
            <dgm:layoutNode name="overlap">
              <dgm:alg type="sp"/>
              <dgm:shape xmlns:r="http://schemas.openxmlformats.org/officeDocument/2006/relationships" r:blip="">
                <dgm:adjLst/>
              </dgm:shape>
              <dgm:presOf/>
            </dgm:layoutNode>
            <dgm:layoutNode name="chevronComposite2" styleLbl="alignImgPlace1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l" for="ch" forName="chevron2"/>
                <dgm:constr type="t" for="ch" forName="chevron2" refType="h" fact="0.1923"/>
                <dgm:constr type="w" for="ch" forName="chevron2" refType="w"/>
                <dgm:constr type="b" for="ch" forName="chevron2" refType="h"/>
                <dgm:constr type="l" for="ch" forName="spChevron2"/>
                <dgm:constr type="t" for="ch" forName="spChevron2"/>
                <dgm:constr type="w" for="ch" forName="spChevron2" refType="w" fact="0.01"/>
                <dgm:constr type="h" for="ch" forName="spChevron2" refType="h" fact="0.01"/>
              </dgm:constrLst>
              <dgm:layoutNode name="chevron2">
                <dgm:alg type="sp"/>
                <dgm:choose name="Name33">
                  <dgm:if name="Name34" func="var" arg="dir" op="equ" val="norm">
                    <dgm:shape xmlns:r="http://schemas.openxmlformats.org/officeDocument/2006/relationships" type="chevron" r:blip="">
                      <dgm:adjLst>
                        <dgm:adj idx="1" val="0.6231"/>
                      </dgm:adjLst>
                    </dgm:shape>
                  </dgm:if>
                  <dgm:else name="Name35">
                    <dgm:shape xmlns:r="http://schemas.openxmlformats.org/officeDocument/2006/relationships" rot="180" type="chevron" r:blip="">
                      <dgm:adjLst>
                        <dgm:adj idx="1" val="0.6231"/>
                      </dgm:adjLst>
                    </dgm:shape>
                  </dgm:else>
                </dgm:choose>
                <dgm:presOf/>
              </dgm:layoutNode>
              <dgm:layoutNode name="spChevron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</dgm:layoutNode>
          </dgm:if>
          <dgm:else name="Name36"/>
        </dgm:choos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4">
  <dgm:title val=""/>
  <dgm:desc val=""/>
  <dgm:catLst>
    <dgm:cat type="3D" pri="11400"/>
  </dgm:catLst>
  <dgm:scene3d>
    <a:camera prst="orthographicFront"/>
    <a:lightRig rig="threePt" dir="t"/>
  </dgm:scene3d>
  <dgm:styleLbl name="node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chilly" dir="t"/>
    </dgm:scene3d>
    <dgm:sp3d z="12700" extrusionH="12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ImgPlace1">
    <dgm:scene3d>
      <a:camera prst="orthographicFront"/>
      <a:lightRig rig="chilly" dir="t"/>
    </dgm:scene3d>
    <dgm:sp3d z="-257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chilly" dir="t"/>
    </dgm:scene3d>
    <dgm:sp3d z="-700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chilly" dir="t"/>
    </dgm:scene3d>
    <dgm:sp3d z="-25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chilly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chilly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chilly" dir="t"/>
    </dgm:scene3d>
    <dgm:sp3d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chilly" dir="t"/>
    </dgm:scene3d>
    <dgm:sp3d prstMaterial="dkEdge">
      <a:bevelT w="1270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chilly" dir="t"/>
    </dgm:scene3d>
    <dgm:sp3d z="-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chilly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C9E9DDE-90BE-49B9-9B76-B4A3BB5EA6E0}" type="datetimeFigureOut">
              <a:rPr lang="ru-RU" smtClean="0"/>
              <a:t>09.04.2021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450" y="4778375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C0301E1-7D35-4364-86B7-C938611464F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29710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0A08F7-5668-4D08-8470-A9F7D61828E9}" type="datetime1">
              <a:rPr lang="ru-RU" smtClean="0"/>
              <a:t>09.04.2021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320D33-CFE4-4AF6-8243-DF25613E77A4}" type="slidenum">
              <a:rPr lang="ru-RU" smtClean="0"/>
              <a:t>‹#›</a:t>
            </a:fld>
            <a:endParaRPr lang="ru-RU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056955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ACBB4-69BF-4281-9943-5E3F7CB72A0D}" type="datetime1">
              <a:rPr lang="ru-RU" smtClean="0"/>
              <a:t>09.04.2021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320D33-CFE4-4AF6-8243-DF25613E77A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64778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DAEB6-B307-4618-9028-9791BCC24858}" type="datetime1">
              <a:rPr lang="ru-RU" smtClean="0"/>
              <a:t>09.04.2021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320D33-CFE4-4AF6-8243-DF25613E77A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391981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CD5989-72F8-4141-A921-05DFCEAE7D07}" type="datetime1">
              <a:rPr lang="ru-RU" smtClean="0"/>
              <a:t>09.04.2021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320D33-CFE4-4AF6-8243-DF25613E77A4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30959287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CE65C3-1391-491F-9601-84B13EDD35BF}" type="datetime1">
              <a:rPr lang="ru-RU" smtClean="0"/>
              <a:t>09.04.2021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320D33-CFE4-4AF6-8243-DF25613E77A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8754233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92E97-0ECA-4CFE-88C0-60043A504F5C}" type="datetime1">
              <a:rPr lang="ru-RU" smtClean="0"/>
              <a:t>09.04.2021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320D33-CFE4-4AF6-8243-DF25613E77A4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62960657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93DF7E-9D54-470A-9734-73771E60A908}" type="datetime1">
              <a:rPr lang="ru-RU" smtClean="0"/>
              <a:t>09.04.2021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320D33-CFE4-4AF6-8243-DF25613E77A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3663240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5B5A9E-781E-496A-A534-DB9CE837B378}" type="datetime1">
              <a:rPr lang="ru-RU" smtClean="0"/>
              <a:t>09.04.2021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320D33-CFE4-4AF6-8243-DF25613E77A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294169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60BA9-9BA9-4AD0-95B0-C5BD6D2E7D2A}" type="datetime1">
              <a:rPr lang="ru-RU" smtClean="0"/>
              <a:t>09.04.2021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320D33-CFE4-4AF6-8243-DF25613E77A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839455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9FEB5A-4824-4AC0-BF65-FDD5741ACD6E}" type="datetime1">
              <a:rPr lang="ru-RU" smtClean="0"/>
              <a:t>09.04.2021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320D33-CFE4-4AF6-8243-DF25613E77A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005508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9BA00-795C-4B5A-B510-30FAC5D9B269}" type="datetime1">
              <a:rPr lang="ru-RU" smtClean="0"/>
              <a:t>09.04.2021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320D33-CFE4-4AF6-8243-DF25613E77A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40765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38FB7-4423-4B17-A598-44073DF58DAC}" type="datetime1">
              <a:rPr lang="ru-RU" smtClean="0"/>
              <a:t>09.04.2021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320D33-CFE4-4AF6-8243-DF25613E77A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718795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22751-8CC4-4F34-827B-B6F85CC86450}" type="datetime1">
              <a:rPr lang="ru-RU" smtClean="0"/>
              <a:t>09.04.2021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320D33-CFE4-4AF6-8243-DF25613E77A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427454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B88F1-CCD8-4807-94FD-2BB3F0AEAE79}" type="datetime1">
              <a:rPr lang="ru-RU" smtClean="0"/>
              <a:t>09.04.2021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320D33-CFE4-4AF6-8243-DF25613E77A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189032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F3B208-57EA-46DF-910C-9E138DFF9B51}" type="datetime1">
              <a:rPr lang="ru-RU" smtClean="0"/>
              <a:t>09.04.2021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320D33-CFE4-4AF6-8243-DF25613E77A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124310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9AA4DA-6B7B-45D7-8ECB-99BD524BC043}" type="datetime1">
              <a:rPr lang="ru-RU" smtClean="0"/>
              <a:t>09.04.2021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320D33-CFE4-4AF6-8243-DF25613E77A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460557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B1EEE-A175-44A3-8085-3FA4234D159E}" type="datetime1">
              <a:rPr lang="ru-RU" smtClean="0"/>
              <a:t>09.04.2021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320D33-CFE4-4AF6-8243-DF25613E77A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585895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D74C539C-D534-469C-82AC-FD3CB044EF94}" type="datetime1">
              <a:rPr lang="ru-RU" smtClean="0"/>
              <a:t>09.04.2021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98320D33-CFE4-4AF6-8243-DF25613E77A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1399065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  <p:sldLayoutId id="2147483708" r:id="rId12"/>
    <p:sldLayoutId id="2147483709" r:id="rId13"/>
    <p:sldLayoutId id="2147483710" r:id="rId14"/>
    <p:sldLayoutId id="2147483711" r:id="rId15"/>
    <p:sldLayoutId id="2147483712" r:id="rId16"/>
    <p:sldLayoutId id="2147483713" r:id="rId17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diagramQuickStyle" Target="../diagrams/quickStyle12.xml"/><Relationship Id="rId3" Type="http://schemas.microsoft.com/office/2007/relationships/hdphoto" Target="../media/hdphoto1.wdp"/><Relationship Id="rId7" Type="http://schemas.openxmlformats.org/officeDocument/2006/relationships/diagramLayout" Target="../diagrams/layout1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diagramData" Target="../diagrams/data12.xml"/><Relationship Id="rId11" Type="http://schemas.openxmlformats.org/officeDocument/2006/relationships/image" Target="../media/image4.png"/><Relationship Id="rId5" Type="http://schemas.openxmlformats.org/officeDocument/2006/relationships/image" Target="../media/image2.jpeg"/><Relationship Id="rId10" Type="http://schemas.microsoft.com/office/2007/relationships/diagramDrawing" Target="../diagrams/drawing12.xml"/><Relationship Id="rId4" Type="http://schemas.openxmlformats.org/officeDocument/2006/relationships/image" Target="../media/image3.jpeg"/><Relationship Id="rId9" Type="http://schemas.openxmlformats.org/officeDocument/2006/relationships/diagramColors" Target="../diagrams/colors12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diagramQuickStyle" Target="../diagrams/quickStyle13.xml"/><Relationship Id="rId13" Type="http://schemas.openxmlformats.org/officeDocument/2006/relationships/diagramLayout" Target="../diagrams/layout14.xml"/><Relationship Id="rId3" Type="http://schemas.microsoft.com/office/2007/relationships/hdphoto" Target="../media/hdphoto1.wdp"/><Relationship Id="rId7" Type="http://schemas.openxmlformats.org/officeDocument/2006/relationships/diagramLayout" Target="../diagrams/layout13.xml"/><Relationship Id="rId12" Type="http://schemas.openxmlformats.org/officeDocument/2006/relationships/diagramData" Target="../diagrams/data14.xml"/><Relationship Id="rId2" Type="http://schemas.openxmlformats.org/officeDocument/2006/relationships/image" Target="../media/image1.png"/><Relationship Id="rId16" Type="http://schemas.microsoft.com/office/2007/relationships/diagramDrawing" Target="../diagrams/drawing14.xml"/><Relationship Id="rId1" Type="http://schemas.openxmlformats.org/officeDocument/2006/relationships/slideLayout" Target="../slideLayouts/slideLayout7.xml"/><Relationship Id="rId6" Type="http://schemas.openxmlformats.org/officeDocument/2006/relationships/diagramData" Target="../diagrams/data13.xml"/><Relationship Id="rId11" Type="http://schemas.openxmlformats.org/officeDocument/2006/relationships/image" Target="../media/image4.png"/><Relationship Id="rId5" Type="http://schemas.openxmlformats.org/officeDocument/2006/relationships/image" Target="../media/image2.jpeg"/><Relationship Id="rId15" Type="http://schemas.openxmlformats.org/officeDocument/2006/relationships/diagramColors" Target="../diagrams/colors14.xml"/><Relationship Id="rId10" Type="http://schemas.microsoft.com/office/2007/relationships/diagramDrawing" Target="../diagrams/drawing13.xml"/><Relationship Id="rId4" Type="http://schemas.openxmlformats.org/officeDocument/2006/relationships/image" Target="../media/image3.jpeg"/><Relationship Id="rId9" Type="http://schemas.openxmlformats.org/officeDocument/2006/relationships/diagramColors" Target="../diagrams/colors13.xml"/><Relationship Id="rId14" Type="http://schemas.openxmlformats.org/officeDocument/2006/relationships/diagramQuickStyle" Target="../diagrams/quickStyle14.xml"/></Relationships>
</file>

<file path=ppt/slides/_rels/slide1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.jpeg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microsoft.com/office/2007/relationships/hdphoto" Target="../media/hdphoto1.wdp"/><Relationship Id="rId7" Type="http://schemas.openxmlformats.org/officeDocument/2006/relationships/diagramColors" Target="../diagrams/colors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diagramQuickStyle" Target="../diagrams/quickStyle1.xml"/><Relationship Id="rId11" Type="http://schemas.openxmlformats.org/officeDocument/2006/relationships/image" Target="../media/image4.png"/><Relationship Id="rId5" Type="http://schemas.openxmlformats.org/officeDocument/2006/relationships/diagramLayout" Target="../diagrams/layout1.xml"/><Relationship Id="rId10" Type="http://schemas.openxmlformats.org/officeDocument/2006/relationships/image" Target="../media/image2.jpeg"/><Relationship Id="rId4" Type="http://schemas.openxmlformats.org/officeDocument/2006/relationships/diagramData" Target="../diagrams/data1.xml"/><Relationship Id="rId9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diagramQuickStyle" Target="../diagrams/quickStyle2.xml"/><Relationship Id="rId13" Type="http://schemas.openxmlformats.org/officeDocument/2006/relationships/diagramQuickStyle" Target="../diagrams/quickStyle3.xml"/><Relationship Id="rId18" Type="http://schemas.openxmlformats.org/officeDocument/2006/relationships/diagramQuickStyle" Target="../diagrams/quickStyle4.xml"/><Relationship Id="rId3" Type="http://schemas.microsoft.com/office/2007/relationships/hdphoto" Target="../media/hdphoto1.wdp"/><Relationship Id="rId21" Type="http://schemas.openxmlformats.org/officeDocument/2006/relationships/image" Target="../media/image4.png"/><Relationship Id="rId7" Type="http://schemas.openxmlformats.org/officeDocument/2006/relationships/diagramLayout" Target="../diagrams/layout2.xml"/><Relationship Id="rId12" Type="http://schemas.openxmlformats.org/officeDocument/2006/relationships/diagramLayout" Target="../diagrams/layout3.xml"/><Relationship Id="rId17" Type="http://schemas.openxmlformats.org/officeDocument/2006/relationships/diagramLayout" Target="../diagrams/layout4.xml"/><Relationship Id="rId2" Type="http://schemas.openxmlformats.org/officeDocument/2006/relationships/image" Target="../media/image1.png"/><Relationship Id="rId16" Type="http://schemas.openxmlformats.org/officeDocument/2006/relationships/diagramData" Target="../diagrams/data4.xml"/><Relationship Id="rId20" Type="http://schemas.microsoft.com/office/2007/relationships/diagramDrawing" Target="../diagrams/drawing4.xml"/><Relationship Id="rId1" Type="http://schemas.openxmlformats.org/officeDocument/2006/relationships/slideLayout" Target="../slideLayouts/slideLayout7.xml"/><Relationship Id="rId6" Type="http://schemas.openxmlformats.org/officeDocument/2006/relationships/diagramData" Target="../diagrams/data2.xml"/><Relationship Id="rId11" Type="http://schemas.openxmlformats.org/officeDocument/2006/relationships/diagramData" Target="../diagrams/data3.xml"/><Relationship Id="rId5" Type="http://schemas.openxmlformats.org/officeDocument/2006/relationships/image" Target="../media/image2.jpeg"/><Relationship Id="rId15" Type="http://schemas.microsoft.com/office/2007/relationships/diagramDrawing" Target="../diagrams/drawing3.xml"/><Relationship Id="rId10" Type="http://schemas.microsoft.com/office/2007/relationships/diagramDrawing" Target="../diagrams/drawing2.xml"/><Relationship Id="rId19" Type="http://schemas.openxmlformats.org/officeDocument/2006/relationships/diagramColors" Target="../diagrams/colors4.xml"/><Relationship Id="rId4" Type="http://schemas.openxmlformats.org/officeDocument/2006/relationships/image" Target="../media/image3.jpeg"/><Relationship Id="rId9" Type="http://schemas.openxmlformats.org/officeDocument/2006/relationships/diagramColors" Target="../diagrams/colors2.xml"/><Relationship Id="rId14" Type="http://schemas.openxmlformats.org/officeDocument/2006/relationships/diagramColors" Target="../diagrams/colors3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diagramQuickStyle" Target="../diagrams/quickStyle5.xml"/><Relationship Id="rId3" Type="http://schemas.microsoft.com/office/2007/relationships/hdphoto" Target="../media/hdphoto1.wdp"/><Relationship Id="rId7" Type="http://schemas.openxmlformats.org/officeDocument/2006/relationships/diagramLayout" Target="../diagrams/layout5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diagramData" Target="../diagrams/data5.xml"/><Relationship Id="rId11" Type="http://schemas.openxmlformats.org/officeDocument/2006/relationships/image" Target="../media/image4.png"/><Relationship Id="rId5" Type="http://schemas.openxmlformats.org/officeDocument/2006/relationships/image" Target="../media/image2.jpeg"/><Relationship Id="rId10" Type="http://schemas.microsoft.com/office/2007/relationships/diagramDrawing" Target="../diagrams/drawing5.xml"/><Relationship Id="rId4" Type="http://schemas.openxmlformats.org/officeDocument/2006/relationships/image" Target="../media/image3.jpeg"/><Relationship Id="rId9" Type="http://schemas.openxmlformats.org/officeDocument/2006/relationships/diagramColors" Target="../diagrams/colors5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diagramQuickStyle" Target="../diagrams/quickStyle6.xml"/><Relationship Id="rId3" Type="http://schemas.microsoft.com/office/2007/relationships/hdphoto" Target="../media/hdphoto1.wdp"/><Relationship Id="rId7" Type="http://schemas.openxmlformats.org/officeDocument/2006/relationships/diagramLayout" Target="../diagrams/layout6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diagramData" Target="../diagrams/data6.xml"/><Relationship Id="rId11" Type="http://schemas.openxmlformats.org/officeDocument/2006/relationships/image" Target="../media/image4.png"/><Relationship Id="rId5" Type="http://schemas.openxmlformats.org/officeDocument/2006/relationships/image" Target="../media/image2.jpeg"/><Relationship Id="rId10" Type="http://schemas.microsoft.com/office/2007/relationships/diagramDrawing" Target="../diagrams/drawing6.xml"/><Relationship Id="rId4" Type="http://schemas.openxmlformats.org/officeDocument/2006/relationships/image" Target="../media/image3.jpeg"/><Relationship Id="rId9" Type="http://schemas.openxmlformats.org/officeDocument/2006/relationships/diagramColors" Target="../diagrams/colors6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diagramQuickStyle" Target="../diagrams/quickStyle7.xml"/><Relationship Id="rId3" Type="http://schemas.microsoft.com/office/2007/relationships/hdphoto" Target="../media/hdphoto1.wdp"/><Relationship Id="rId7" Type="http://schemas.openxmlformats.org/officeDocument/2006/relationships/diagramLayout" Target="../diagrams/layout7.xml"/><Relationship Id="rId12" Type="http://schemas.openxmlformats.org/officeDocument/2006/relationships/comments" Target="../comments/comment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diagramData" Target="../diagrams/data7.xml"/><Relationship Id="rId11" Type="http://schemas.openxmlformats.org/officeDocument/2006/relationships/image" Target="../media/image4.png"/><Relationship Id="rId5" Type="http://schemas.openxmlformats.org/officeDocument/2006/relationships/image" Target="../media/image2.jpeg"/><Relationship Id="rId10" Type="http://schemas.microsoft.com/office/2007/relationships/diagramDrawing" Target="../diagrams/drawing7.xml"/><Relationship Id="rId4" Type="http://schemas.openxmlformats.org/officeDocument/2006/relationships/image" Target="../media/image3.jpeg"/><Relationship Id="rId9" Type="http://schemas.openxmlformats.org/officeDocument/2006/relationships/diagramColors" Target="../diagrams/colors7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diagramQuickStyle" Target="../diagrams/quickStyle8.xml"/><Relationship Id="rId3" Type="http://schemas.microsoft.com/office/2007/relationships/hdphoto" Target="../media/hdphoto1.wdp"/><Relationship Id="rId7" Type="http://schemas.openxmlformats.org/officeDocument/2006/relationships/diagramLayout" Target="../diagrams/layout8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diagramData" Target="../diagrams/data8.xml"/><Relationship Id="rId11" Type="http://schemas.openxmlformats.org/officeDocument/2006/relationships/image" Target="../media/image4.png"/><Relationship Id="rId5" Type="http://schemas.openxmlformats.org/officeDocument/2006/relationships/image" Target="../media/image2.jpeg"/><Relationship Id="rId10" Type="http://schemas.microsoft.com/office/2007/relationships/diagramDrawing" Target="../diagrams/drawing8.xml"/><Relationship Id="rId4" Type="http://schemas.openxmlformats.org/officeDocument/2006/relationships/image" Target="../media/image3.jpeg"/><Relationship Id="rId9" Type="http://schemas.openxmlformats.org/officeDocument/2006/relationships/diagramColors" Target="../diagrams/colors8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diagramQuickStyle" Target="../diagrams/quickStyle9.xml"/><Relationship Id="rId3" Type="http://schemas.microsoft.com/office/2007/relationships/hdphoto" Target="../media/hdphoto1.wdp"/><Relationship Id="rId7" Type="http://schemas.openxmlformats.org/officeDocument/2006/relationships/diagramLayout" Target="../diagrams/layout9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diagramData" Target="../diagrams/data9.xml"/><Relationship Id="rId11" Type="http://schemas.openxmlformats.org/officeDocument/2006/relationships/image" Target="../media/image4.png"/><Relationship Id="rId5" Type="http://schemas.openxmlformats.org/officeDocument/2006/relationships/image" Target="../media/image2.jpeg"/><Relationship Id="rId10" Type="http://schemas.microsoft.com/office/2007/relationships/diagramDrawing" Target="../diagrams/drawing9.xml"/><Relationship Id="rId4" Type="http://schemas.openxmlformats.org/officeDocument/2006/relationships/image" Target="../media/image3.jpeg"/><Relationship Id="rId9" Type="http://schemas.openxmlformats.org/officeDocument/2006/relationships/diagramColors" Target="../diagrams/colors9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diagramQuickStyle" Target="../diagrams/quickStyle10.xml"/><Relationship Id="rId13" Type="http://schemas.openxmlformats.org/officeDocument/2006/relationships/diagramQuickStyle" Target="../diagrams/quickStyle11.xml"/><Relationship Id="rId3" Type="http://schemas.microsoft.com/office/2007/relationships/hdphoto" Target="../media/hdphoto1.wdp"/><Relationship Id="rId7" Type="http://schemas.openxmlformats.org/officeDocument/2006/relationships/diagramLayout" Target="../diagrams/layout10.xml"/><Relationship Id="rId12" Type="http://schemas.openxmlformats.org/officeDocument/2006/relationships/diagramLayout" Target="../diagrams/layout11.xml"/><Relationship Id="rId2" Type="http://schemas.openxmlformats.org/officeDocument/2006/relationships/image" Target="../media/image1.png"/><Relationship Id="rId16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6" Type="http://schemas.openxmlformats.org/officeDocument/2006/relationships/diagramData" Target="../diagrams/data10.xml"/><Relationship Id="rId11" Type="http://schemas.openxmlformats.org/officeDocument/2006/relationships/diagramData" Target="../diagrams/data11.xml"/><Relationship Id="rId5" Type="http://schemas.openxmlformats.org/officeDocument/2006/relationships/image" Target="../media/image2.jpeg"/><Relationship Id="rId15" Type="http://schemas.microsoft.com/office/2007/relationships/diagramDrawing" Target="../diagrams/drawing11.xml"/><Relationship Id="rId10" Type="http://schemas.microsoft.com/office/2007/relationships/diagramDrawing" Target="../diagrams/drawing10.xml"/><Relationship Id="rId4" Type="http://schemas.openxmlformats.org/officeDocument/2006/relationships/image" Target="../media/image3.jpeg"/><Relationship Id="rId9" Type="http://schemas.openxmlformats.org/officeDocument/2006/relationships/diagramColors" Target="../diagrams/colors10.xml"/><Relationship Id="rId14" Type="http://schemas.openxmlformats.org/officeDocument/2006/relationships/diagramColors" Target="../diagrams/colors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4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2980287" cy="1404174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1906438" y="1794294"/>
            <a:ext cx="9462872" cy="4462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sz="2800" b="1" dirty="0" smtClean="0">
              <a:solidFill>
                <a:srgbClr val="0070C0"/>
              </a:solidFill>
            </a:endParaRPr>
          </a:p>
          <a:p>
            <a:pPr algn="ctr"/>
            <a:r>
              <a:rPr lang="ru-RU" sz="2800" b="1" dirty="0" smtClean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Государственная </a:t>
            </a:r>
            <a:r>
              <a:rPr lang="ru-RU" sz="2800" b="1" dirty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поддержка в 2021 году юридических лиц и индивидуальных предпринимателей при трудоустройстве безработных </a:t>
            </a:r>
            <a:r>
              <a:rPr lang="ru-RU" sz="2800" b="1" dirty="0" smtClean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граждан</a:t>
            </a:r>
            <a:endParaRPr lang="en-US" sz="2800" b="1" dirty="0" smtClean="0">
              <a:solidFill>
                <a:schemeClr val="accent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endParaRPr lang="en-US" sz="28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ru-RU" sz="1200" dirty="0" smtClean="0">
                <a:solidFill>
                  <a:schemeClr val="bg1"/>
                </a:solidFill>
              </a:rPr>
              <a:t>Осуществляется </a:t>
            </a:r>
            <a:r>
              <a:rPr lang="ru-RU" sz="1200" dirty="0">
                <a:solidFill>
                  <a:schemeClr val="bg1"/>
                </a:solidFill>
              </a:rPr>
              <a:t>в соответствии с постановлением Правительства Российской Федерации № 362 от 13.03.2021 «О государственной поддержке в 2021 году юридических лиц и индивидуальных предпринимателей при трудоустройстве безработных граждан»</a:t>
            </a:r>
          </a:p>
          <a:p>
            <a:pPr algn="ctr"/>
            <a:endParaRPr lang="en-US" sz="2800" b="1" dirty="0" smtClean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ctr"/>
            <a:r>
              <a:rPr lang="en-US" sz="2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    </a:t>
            </a:r>
            <a:r>
              <a:rPr lang="ru-RU" sz="2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    </a:t>
            </a:r>
            <a:r>
              <a:rPr lang="ru-RU" sz="1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Выступает</a:t>
            </a:r>
            <a:r>
              <a:rPr lang="ru-RU" sz="1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директор </a:t>
            </a:r>
          </a:p>
          <a:p>
            <a:pPr lvl="0" algn="ctr"/>
            <a:r>
              <a:rPr lang="ru-RU" sz="1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</a:t>
            </a:r>
            <a:r>
              <a:rPr lang="en-US" sz="1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                                                                                    </a:t>
            </a:r>
            <a:r>
              <a:rPr lang="ru-RU" sz="1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ГКУ </a:t>
            </a:r>
            <a:r>
              <a:rPr lang="ru-RU" sz="1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ЦЗН Верхнеуслонского района  </a:t>
            </a:r>
          </a:p>
          <a:p>
            <a:pPr lvl="0" algn="ctr"/>
            <a:r>
              <a:rPr lang="ru-RU" sz="1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</a:t>
            </a:r>
            <a:r>
              <a:rPr lang="en-US" sz="1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                                                       </a:t>
            </a:r>
            <a:r>
              <a:rPr lang="ru-RU" sz="1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А.Р</a:t>
            </a:r>
            <a:r>
              <a:rPr lang="ru-RU" sz="1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Габдрахманова</a:t>
            </a:r>
            <a:r>
              <a:rPr lang="en-US" sz="2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2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464" r="73878" b="72436"/>
          <a:stretch/>
        </p:blipFill>
        <p:spPr bwMode="auto">
          <a:xfrm>
            <a:off x="10260702" y="176362"/>
            <a:ext cx="970288" cy="896627"/>
          </a:xfrm>
          <a:prstGeom prst="ellips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6" name="Picture 2" descr="C:\Users\user\Desktop\2021\pub_2657675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78787" y="218311"/>
            <a:ext cx="2859087" cy="882206"/>
          </a:xfrm>
          <a:prstGeom prst="rect">
            <a:avLst/>
          </a:prstGeom>
          <a:noFill/>
        </p:spPr>
      </p:pic>
      <p:pic>
        <p:nvPicPr>
          <p:cNvPr id="7" name="Picture 2" descr="C:\Users\user\Desktop\2021\Логотип 90 лет району.pn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86840" y="176362"/>
            <a:ext cx="962952" cy="12278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020272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4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2980287" cy="1404174"/>
          </a:xfrm>
          <a:prstGeom prst="rect">
            <a:avLst/>
          </a:prstGeom>
        </p:spPr>
      </p:pic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320D33-CFE4-4AF6-8243-DF25613E77A4}" type="slidenum">
              <a:rPr lang="ru-RU" sz="1400" smtClean="0"/>
              <a:t>10</a:t>
            </a:fld>
            <a:endParaRPr lang="ru-RU" sz="1400" dirty="0"/>
          </a:p>
        </p:txBody>
      </p:sp>
      <p:pic>
        <p:nvPicPr>
          <p:cNvPr id="8" name="Picture 2" descr="C:\Users\user\Desktop\2021\pub_2657675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31337" y="260984"/>
            <a:ext cx="2859087" cy="882206"/>
          </a:xfrm>
          <a:prstGeom prst="rect">
            <a:avLst/>
          </a:prstGeom>
          <a:noFill/>
        </p:spPr>
      </p:pic>
      <p:pic>
        <p:nvPicPr>
          <p:cNvPr id="9" name="Picture 2"/>
          <p:cNvPicPr>
            <a:picLocks noChangeAspect="1" noChangeArrowheads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464" r="73878" b="72436"/>
          <a:stretch/>
        </p:blipFill>
        <p:spPr bwMode="auto">
          <a:xfrm>
            <a:off x="10260702" y="176362"/>
            <a:ext cx="970288" cy="896627"/>
          </a:xfrm>
          <a:prstGeom prst="ellips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10" name="Объект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8749364"/>
              </p:ext>
            </p:extLst>
          </p:nvPr>
        </p:nvGraphicFramePr>
        <p:xfrm>
          <a:off x="1116702" y="3827562"/>
          <a:ext cx="10017184" cy="118950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6" r:lo="rId7" r:qs="rId8" r:cs="rId9"/>
          </a:graphicData>
        </a:graphic>
      </p:graphicFrame>
      <p:pic>
        <p:nvPicPr>
          <p:cNvPr id="3074" name="Picture 2" descr="C:\Users\user\Desktop\2021\Логотип 90 лет району.png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86840" y="176362"/>
            <a:ext cx="962952" cy="12278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Группа 10"/>
          <p:cNvGrpSpPr/>
          <p:nvPr/>
        </p:nvGrpSpPr>
        <p:grpSpPr>
          <a:xfrm>
            <a:off x="1116702" y="2731092"/>
            <a:ext cx="10034124" cy="768684"/>
            <a:chOff x="0" y="45749"/>
            <a:chExt cx="7164816" cy="2164500"/>
          </a:xfrm>
        </p:grpSpPr>
        <p:sp>
          <p:nvSpPr>
            <p:cNvPr id="12" name="Скругленный прямоугольник 11"/>
            <p:cNvSpPr/>
            <p:nvPr/>
          </p:nvSpPr>
          <p:spPr>
            <a:xfrm>
              <a:off x="0" y="45749"/>
              <a:ext cx="7164816" cy="2164500"/>
            </a:xfrm>
            <a:prstGeom prst="roundRect">
              <a:avLst/>
            </a:prstGeom>
          </p:spPr>
          <p:style>
            <a:lnRef idx="2">
              <a:schemeClr val="accent6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3" name="Скругленный прямоугольник 4"/>
            <p:cNvSpPr/>
            <p:nvPr/>
          </p:nvSpPr>
          <p:spPr>
            <a:xfrm>
              <a:off x="105662" y="151411"/>
              <a:ext cx="6953492" cy="1953176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5250" tIns="95250" rIns="95250" bIns="95250" numCol="1" spcCol="1270" anchor="ctr" anchorCtr="0">
              <a:noAutofit/>
            </a:bodyPr>
            <a:lstStyle/>
            <a:p>
              <a:pPr lvl="0" algn="l" defTabSz="11112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2000" kern="1200" dirty="0" smtClean="0"/>
                <a:t>При получении трудоустроенным безработным гражданином пособия по временной трудоспособности за счет ФСС.</a:t>
              </a:r>
              <a:endParaRPr lang="ru-RU" sz="2000" kern="1200" dirty="0"/>
            </a:p>
          </p:txBody>
        </p:sp>
      </p:grpSp>
      <p:sp>
        <p:nvSpPr>
          <p:cNvPr id="3" name="Прямоугольник 2"/>
          <p:cNvSpPr/>
          <p:nvPr/>
        </p:nvSpPr>
        <p:spPr>
          <a:xfrm>
            <a:off x="1116702" y="1559601"/>
            <a:ext cx="997672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2800" b="1" dirty="0" smtClean="0">
                <a:solidFill>
                  <a:srgbClr val="C6232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 каких случаях субсидию придется вернуть? </a:t>
            </a:r>
            <a:endParaRPr lang="ru-RU" sz="2800" b="1" dirty="0">
              <a:solidFill>
                <a:srgbClr val="C62324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0707046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4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2980287" cy="1404174"/>
          </a:xfrm>
          <a:prstGeom prst="rect">
            <a:avLst/>
          </a:prstGeom>
        </p:spPr>
      </p:pic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320D33-CFE4-4AF6-8243-DF25613E77A4}" type="slidenum">
              <a:rPr lang="ru-RU" sz="1400" smtClean="0">
                <a:solidFill>
                  <a:srgbClr val="86C5EE">
                    <a:lumMod val="50000"/>
                  </a:srgbClr>
                </a:solidFill>
              </a:rPr>
              <a:pPr/>
              <a:t>11</a:t>
            </a:fld>
            <a:endParaRPr lang="ru-RU" sz="1400" dirty="0">
              <a:solidFill>
                <a:srgbClr val="86C5EE">
                  <a:lumMod val="50000"/>
                </a:srgbClr>
              </a:solidFill>
            </a:endParaRPr>
          </a:p>
        </p:txBody>
      </p:sp>
      <p:pic>
        <p:nvPicPr>
          <p:cNvPr id="8" name="Picture 2" descr="C:\Users\user\Desktop\2021\pub_2657675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31337" y="260984"/>
            <a:ext cx="2859087" cy="882206"/>
          </a:xfrm>
          <a:prstGeom prst="rect">
            <a:avLst/>
          </a:prstGeom>
          <a:noFill/>
        </p:spPr>
      </p:pic>
      <p:pic>
        <p:nvPicPr>
          <p:cNvPr id="9" name="Picture 2"/>
          <p:cNvPicPr>
            <a:picLocks noChangeAspect="1" noChangeArrowheads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464" r="73878" b="72436"/>
          <a:stretch/>
        </p:blipFill>
        <p:spPr bwMode="auto">
          <a:xfrm>
            <a:off x="10260702" y="176362"/>
            <a:ext cx="970288" cy="896627"/>
          </a:xfrm>
          <a:prstGeom prst="ellips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10" name="Объект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39972970"/>
              </p:ext>
            </p:extLst>
          </p:nvPr>
        </p:nvGraphicFramePr>
        <p:xfrm>
          <a:off x="1116702" y="3827562"/>
          <a:ext cx="10017184" cy="118950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6" r:lo="rId7" r:qs="rId8" r:cs="rId9"/>
          </a:graphicData>
        </a:graphic>
      </p:graphicFrame>
      <p:pic>
        <p:nvPicPr>
          <p:cNvPr id="3074" name="Picture 2" descr="C:\Users\user\Desktop\2021\Логотип 90 лет району.png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86840" y="176362"/>
            <a:ext cx="962952" cy="12278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Группа 10"/>
          <p:cNvGrpSpPr/>
          <p:nvPr/>
        </p:nvGrpSpPr>
        <p:grpSpPr>
          <a:xfrm>
            <a:off x="1116702" y="2731092"/>
            <a:ext cx="10034124" cy="659471"/>
            <a:chOff x="0" y="45749"/>
            <a:chExt cx="7164816" cy="2164500"/>
          </a:xfrm>
        </p:grpSpPr>
        <p:sp>
          <p:nvSpPr>
            <p:cNvPr id="12" name="Скругленный прямоугольник 11"/>
            <p:cNvSpPr/>
            <p:nvPr/>
          </p:nvSpPr>
          <p:spPr>
            <a:xfrm>
              <a:off x="0" y="45749"/>
              <a:ext cx="7164816" cy="2164500"/>
            </a:xfrm>
            <a:prstGeom prst="roundRect">
              <a:avLst/>
            </a:prstGeom>
          </p:spPr>
          <p:style>
            <a:lnRef idx="2">
              <a:schemeClr val="accent6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3" name="Скругленный прямоугольник 4"/>
            <p:cNvSpPr/>
            <p:nvPr/>
          </p:nvSpPr>
          <p:spPr>
            <a:xfrm>
              <a:off x="105662" y="151411"/>
              <a:ext cx="6953492" cy="1953176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5250" tIns="95250" rIns="95250" bIns="95250" numCol="1" spcCol="1270" anchor="ctr" anchorCtr="0">
              <a:noAutofit/>
            </a:bodyPr>
            <a:lstStyle/>
            <a:p>
              <a:pPr algn="ctr" defTabSz="11112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2000" dirty="0" smtClean="0">
                  <a:solidFill>
                    <a:prstClr val="black">
                      <a:hueOff val="0"/>
                      <a:satOff val="0"/>
                      <a:lumOff val="0"/>
                      <a:alphaOff val="0"/>
                    </a:prstClr>
                  </a:solidFill>
                </a:rPr>
                <a:t>На портале </a:t>
              </a:r>
              <a:r>
                <a:rPr lang="ru-RU" sz="2000" b="1" dirty="0" smtClean="0">
                  <a:solidFill>
                    <a:prstClr val="black">
                      <a:hueOff val="0"/>
                      <a:satOff val="0"/>
                      <a:lumOff val="0"/>
                      <a:alphaOff val="0"/>
                    </a:prstClr>
                  </a:solidFill>
                </a:rPr>
                <a:t>«Работа в России»</a:t>
              </a:r>
              <a:r>
                <a:rPr lang="ru-RU" sz="2000" dirty="0" smtClean="0">
                  <a:solidFill>
                    <a:prstClr val="black">
                      <a:hueOff val="0"/>
                      <a:satOff val="0"/>
                      <a:lumOff val="0"/>
                      <a:alphaOff val="0"/>
                    </a:prstClr>
                  </a:solidFill>
                </a:rPr>
                <a:t> во вкладке «Работодатель»</a:t>
              </a:r>
              <a:endParaRPr lang="ru-RU" sz="2000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</a:endParaRPr>
            </a:p>
          </p:txBody>
        </p:sp>
      </p:grpSp>
      <p:sp>
        <p:nvSpPr>
          <p:cNvPr id="3" name="Прямоугольник 2"/>
          <p:cNvSpPr/>
          <p:nvPr/>
        </p:nvSpPr>
        <p:spPr>
          <a:xfrm>
            <a:off x="1116702" y="1559601"/>
            <a:ext cx="997672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C6232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Подробная информация: </a:t>
            </a:r>
            <a:endParaRPr lang="ru-RU" sz="2800" b="1" dirty="0">
              <a:solidFill>
                <a:srgbClr val="C62324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16" name="Объект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82304453"/>
              </p:ext>
            </p:extLst>
          </p:nvPr>
        </p:nvGraphicFramePr>
        <p:xfrm>
          <a:off x="1096471" y="4708245"/>
          <a:ext cx="10017184" cy="8671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2" r:lo="rId13" r:qs="rId14" r:cs="rId15"/>
          </a:graphicData>
        </a:graphic>
      </p:graphicFrame>
    </p:spTree>
    <p:extLst>
      <p:ext uri="{BB962C8B-B14F-4D97-AF65-F5344CB8AC3E}">
        <p14:creationId xmlns:p14="http://schemas.microsoft.com/office/powerpoint/2010/main" val="29889945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4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2980287" cy="1404174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2202799" y="4710271"/>
            <a:ext cx="702190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4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Спасибо за  внимание!</a:t>
            </a:r>
            <a:endParaRPr lang="ru-RU" sz="44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339319" y="1949101"/>
            <a:ext cx="9451731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altLang="ru-RU" sz="2000" b="1" dirty="0">
                <a:solidFill>
                  <a:srgbClr val="1F497D"/>
                </a:solidFill>
                <a:latin typeface="Arial" charset="0"/>
              </a:rPr>
              <a:t>Государственное казенное учреждение 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altLang="ru-RU" sz="2000" b="1" dirty="0">
                <a:solidFill>
                  <a:srgbClr val="1F497D"/>
                </a:solidFill>
                <a:latin typeface="Arial" charset="0"/>
              </a:rPr>
              <a:t>«Центр занятости населения Верхнеуслонского района»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endParaRPr lang="en-US" altLang="ru-RU" sz="2000" b="1" dirty="0">
              <a:solidFill>
                <a:srgbClr val="1F497D"/>
              </a:solidFill>
              <a:latin typeface="Arial" charset="0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altLang="ru-RU" sz="2000" b="1" dirty="0">
                <a:solidFill>
                  <a:srgbClr val="1F497D"/>
                </a:solidFill>
                <a:latin typeface="Arial" charset="0"/>
              </a:rPr>
              <a:t>Республика Татарстан,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altLang="ru-RU" sz="2000" b="1" dirty="0">
                <a:solidFill>
                  <a:srgbClr val="1F497D"/>
                </a:solidFill>
                <a:latin typeface="Arial" charset="0"/>
              </a:rPr>
              <a:t> с. Верхний Услон, 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altLang="ru-RU" sz="2000" b="1" dirty="0">
                <a:solidFill>
                  <a:srgbClr val="1F497D"/>
                </a:solidFill>
                <a:latin typeface="Arial" charset="0"/>
              </a:rPr>
              <a:t>ул. </a:t>
            </a:r>
            <a:r>
              <a:rPr lang="ru-RU" altLang="ru-RU" sz="2000" b="1" smtClean="0">
                <a:solidFill>
                  <a:srgbClr val="1F497D"/>
                </a:solidFill>
                <a:latin typeface="Arial" charset="0"/>
              </a:rPr>
              <a:t>Медицинский городок </a:t>
            </a:r>
            <a:r>
              <a:rPr lang="ru-RU" altLang="ru-RU" sz="2000" b="1" dirty="0">
                <a:solidFill>
                  <a:srgbClr val="1F497D"/>
                </a:solidFill>
                <a:latin typeface="Arial" charset="0"/>
              </a:rPr>
              <a:t>д.21А   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altLang="ru-RU" sz="2000" b="1" dirty="0" smtClean="0">
                <a:solidFill>
                  <a:srgbClr val="1F497D"/>
                </a:solidFill>
                <a:latin typeface="Arial" charset="0"/>
              </a:rPr>
              <a:t>8(84379)2-24-28</a:t>
            </a:r>
            <a:endParaRPr lang="ru-RU" altLang="ru-RU" sz="2000" b="1" dirty="0">
              <a:solidFill>
                <a:srgbClr val="1F497D"/>
              </a:solidFill>
              <a:latin typeface="Arial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634718" y="218663"/>
            <a:ext cx="535799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     </a:t>
            </a:r>
            <a:endParaRPr lang="ru-RU" sz="1400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320D33-CFE4-4AF6-8243-DF25613E77A4}" type="slidenum">
              <a:rPr lang="ru-RU" sz="1400" smtClean="0"/>
              <a:t>12</a:t>
            </a:fld>
            <a:endParaRPr lang="ru-RU" sz="1400" dirty="0"/>
          </a:p>
        </p:txBody>
      </p:sp>
      <p:pic>
        <p:nvPicPr>
          <p:cNvPr id="7" name="Picture 2" descr="C:\Users\user\Desktop\2021\pub_2657675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31337" y="260984"/>
            <a:ext cx="2859087" cy="882206"/>
          </a:xfrm>
          <a:prstGeom prst="rect">
            <a:avLst/>
          </a:prstGeom>
          <a:noFill/>
        </p:spPr>
      </p:pic>
      <p:pic>
        <p:nvPicPr>
          <p:cNvPr id="9" name="Picture 2" descr="C:\Users\user\Desktop\2021\Логотип 90 лет району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86840" y="176362"/>
            <a:ext cx="962952" cy="12278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2"/>
          <p:cNvPicPr>
            <a:picLocks noChangeAspect="1" noChangeArrowheads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464" r="73878" b="72436"/>
          <a:stretch/>
        </p:blipFill>
        <p:spPr bwMode="auto">
          <a:xfrm>
            <a:off x="10260702" y="176362"/>
            <a:ext cx="970288" cy="896627"/>
          </a:xfrm>
          <a:prstGeom prst="ellips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911805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4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2980287" cy="1404174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8863583" y="2760454"/>
            <a:ext cx="29114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b="1" dirty="0" smtClean="0">
              <a:solidFill>
                <a:srgbClr val="002060"/>
              </a:solidFill>
              <a:latin typeface="Montserrat" panose="00000500000000000000" pitchFamily="2" charset="-52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634718" y="218663"/>
            <a:ext cx="535799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     </a:t>
            </a:r>
            <a:endParaRPr lang="ru-RU" sz="1400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>
          <a:xfrm>
            <a:off x="10706100" y="5930167"/>
            <a:ext cx="1142245" cy="669925"/>
          </a:xfrm>
        </p:spPr>
        <p:txBody>
          <a:bodyPr/>
          <a:lstStyle/>
          <a:p>
            <a:fld id="{98320D33-CFE4-4AF6-8243-DF25613E77A4}" type="slidenum">
              <a:rPr lang="ru-RU" sz="1400" smtClean="0"/>
              <a:t>2</a:t>
            </a:fld>
            <a:endParaRPr lang="ru-RU" sz="1400" dirty="0"/>
          </a:p>
        </p:txBody>
      </p:sp>
      <p:sp>
        <p:nvSpPr>
          <p:cNvPr id="9" name="Заголовок 3"/>
          <p:cNvSpPr txBox="1">
            <a:spLocks/>
          </p:cNvSpPr>
          <p:nvPr/>
        </p:nvSpPr>
        <p:spPr>
          <a:xfrm>
            <a:off x="1019596" y="2696266"/>
            <a:ext cx="4334135" cy="1883826"/>
          </a:xfrm>
          <a:prstGeom prst="rect">
            <a:avLst/>
          </a:prstGeom>
        </p:spPr>
        <p:txBody>
          <a:bodyPr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ru-RU" sz="3200" b="1" dirty="0" smtClean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Что предполагает государственная поддержка?</a:t>
            </a:r>
            <a:endParaRPr lang="ru-RU" sz="3200" b="1" dirty="0">
              <a:solidFill>
                <a:schemeClr val="accent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10" name="Объект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41120082"/>
              </p:ext>
            </p:extLst>
          </p:nvPr>
        </p:nvGraphicFramePr>
        <p:xfrm>
          <a:off x="5463222" y="1709206"/>
          <a:ext cx="6124573" cy="395747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pic>
        <p:nvPicPr>
          <p:cNvPr id="11" name="Picture 2" descr="C:\Users\user\Desktop\2021\pub_2657675.jpg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64150" y="232927"/>
            <a:ext cx="2859087" cy="882206"/>
          </a:xfrm>
          <a:prstGeom prst="rect">
            <a:avLst/>
          </a:prstGeom>
          <a:noFill/>
        </p:spPr>
      </p:pic>
      <p:pic>
        <p:nvPicPr>
          <p:cNvPr id="12" name="Picture 2"/>
          <p:cNvPicPr>
            <a:picLocks noChangeAspect="1" noChangeArrowheads="1"/>
          </p:cNvPicPr>
          <p:nvPr/>
        </p:nvPicPr>
        <p:blipFill rotWithShape="1"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464" r="73878" b="72436"/>
          <a:stretch/>
        </p:blipFill>
        <p:spPr bwMode="auto">
          <a:xfrm>
            <a:off x="10260702" y="176362"/>
            <a:ext cx="970288" cy="896627"/>
          </a:xfrm>
          <a:prstGeom prst="ellips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3" name="Picture 2" descr="C:\Users\user\Desktop\2021\Логотип 90 лет району.png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86840" y="176362"/>
            <a:ext cx="962952" cy="12278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248974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4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2980287" cy="1404174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534838" y="1335163"/>
            <a:ext cx="113609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Номер слайда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320D33-CFE4-4AF6-8243-DF25613E77A4}" type="slidenum">
              <a:rPr lang="ru-RU" sz="1400" smtClean="0"/>
              <a:t>3</a:t>
            </a:fld>
            <a:endParaRPr lang="ru-RU" sz="1400" dirty="0"/>
          </a:p>
        </p:txBody>
      </p:sp>
      <p:pic>
        <p:nvPicPr>
          <p:cNvPr id="8" name="Picture 2" descr="C:\Users\user\Desktop\2021\pub_2657675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74692" y="260984"/>
            <a:ext cx="2859087" cy="882206"/>
          </a:xfrm>
          <a:prstGeom prst="rect">
            <a:avLst/>
          </a:prstGeom>
          <a:noFill/>
        </p:spPr>
      </p:pic>
      <p:pic>
        <p:nvPicPr>
          <p:cNvPr id="10" name="Picture 2"/>
          <p:cNvPicPr>
            <a:picLocks noChangeAspect="1" noChangeArrowheads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464" r="73878" b="72436"/>
          <a:stretch/>
        </p:blipFill>
        <p:spPr bwMode="auto">
          <a:xfrm>
            <a:off x="10260702" y="176362"/>
            <a:ext cx="970288" cy="896627"/>
          </a:xfrm>
          <a:prstGeom prst="ellips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534838" y="1357933"/>
            <a:ext cx="1083447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 чего начинать работодателю, желающему получить субсидию?</a:t>
            </a:r>
          </a:p>
        </p:txBody>
      </p:sp>
      <p:graphicFrame>
        <p:nvGraphicFramePr>
          <p:cNvPr id="11" name="Объект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98008611"/>
              </p:ext>
            </p:extLst>
          </p:nvPr>
        </p:nvGraphicFramePr>
        <p:xfrm>
          <a:off x="1367554" y="2104589"/>
          <a:ext cx="8686188" cy="10801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6" r:lo="rId7" r:qs="rId8" r:cs="rId9"/>
          </a:graphicData>
        </a:graphic>
      </p:graphicFrame>
      <p:graphicFrame>
        <p:nvGraphicFramePr>
          <p:cNvPr id="13" name="Схема 12"/>
          <p:cNvGraphicFramePr/>
          <p:nvPr>
            <p:extLst>
              <p:ext uri="{D42A27DB-BD31-4B8C-83A1-F6EECF244321}">
                <p14:modId xmlns:p14="http://schemas.microsoft.com/office/powerpoint/2010/main" val="3336225123"/>
              </p:ext>
            </p:extLst>
          </p:nvPr>
        </p:nvGraphicFramePr>
        <p:xfrm>
          <a:off x="1412570" y="3094055"/>
          <a:ext cx="4041740" cy="361853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1" r:lo="rId12" r:qs="rId13" r:cs="rId14"/>
          </a:graphicData>
        </a:graphic>
      </p:graphicFrame>
      <p:graphicFrame>
        <p:nvGraphicFramePr>
          <p:cNvPr id="14" name="Схема 13"/>
          <p:cNvGraphicFramePr/>
          <p:nvPr>
            <p:extLst>
              <p:ext uri="{D42A27DB-BD31-4B8C-83A1-F6EECF244321}">
                <p14:modId xmlns:p14="http://schemas.microsoft.com/office/powerpoint/2010/main" val="3301413943"/>
              </p:ext>
            </p:extLst>
          </p:nvPr>
        </p:nvGraphicFramePr>
        <p:xfrm>
          <a:off x="5646600" y="3962365"/>
          <a:ext cx="4032448" cy="187220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6" r:lo="rId17" r:qs="rId18" r:cs="rId19"/>
          </a:graphicData>
        </a:graphic>
      </p:graphicFrame>
      <p:pic>
        <p:nvPicPr>
          <p:cNvPr id="15" name="Picture 2" descr="C:\Users\user\Desktop\2021\Логотип 90 лет району.png"/>
          <p:cNvPicPr>
            <a:picLocks noChangeAspect="1" noChangeArrowheads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86840" y="176362"/>
            <a:ext cx="962952" cy="12278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622021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4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2980287" cy="1404174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3740447" y="1393033"/>
            <a:ext cx="358619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 algn="ctr"/>
            <a:r>
              <a:rPr lang="ru-RU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 </a:t>
            </a:r>
            <a:endParaRPr lang="ru-RU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320D33-CFE4-4AF6-8243-DF25613E77A4}" type="slidenum">
              <a:rPr lang="ru-RU" sz="1400" smtClean="0"/>
              <a:t>4</a:t>
            </a:fld>
            <a:endParaRPr lang="ru-RU" sz="1400" dirty="0"/>
          </a:p>
        </p:txBody>
      </p:sp>
      <p:pic>
        <p:nvPicPr>
          <p:cNvPr id="10" name="Picture 2" descr="C:\Users\user\Desktop\2021\pub_2657675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40447" y="260984"/>
            <a:ext cx="2859087" cy="882206"/>
          </a:xfrm>
          <a:prstGeom prst="rect">
            <a:avLst/>
          </a:prstGeom>
          <a:noFill/>
        </p:spPr>
      </p:pic>
      <p:pic>
        <p:nvPicPr>
          <p:cNvPr id="11" name="Picture 2"/>
          <p:cNvPicPr>
            <a:picLocks noChangeAspect="1" noChangeArrowheads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464" r="73878" b="72436"/>
          <a:stretch/>
        </p:blipFill>
        <p:spPr bwMode="auto">
          <a:xfrm>
            <a:off x="10260702" y="176362"/>
            <a:ext cx="970288" cy="896627"/>
          </a:xfrm>
          <a:prstGeom prst="ellips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892541" y="1331700"/>
            <a:ext cx="10411825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b="1" dirty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Какие работодатели могут получить субсидию?</a:t>
            </a:r>
          </a:p>
        </p:txBody>
      </p:sp>
      <p:graphicFrame>
        <p:nvGraphicFramePr>
          <p:cNvPr id="12" name="Схема 11"/>
          <p:cNvGraphicFramePr/>
          <p:nvPr>
            <p:extLst>
              <p:ext uri="{D42A27DB-BD31-4B8C-83A1-F6EECF244321}">
                <p14:modId xmlns:p14="http://schemas.microsoft.com/office/powerpoint/2010/main" val="3420101479"/>
              </p:ext>
            </p:extLst>
          </p:nvPr>
        </p:nvGraphicFramePr>
        <p:xfrm>
          <a:off x="1351370" y="2395242"/>
          <a:ext cx="9006325" cy="348811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6" r:lo="rId7" r:qs="rId8" r:cs="rId9"/>
          </a:graphicData>
        </a:graphic>
      </p:graphicFrame>
      <p:pic>
        <p:nvPicPr>
          <p:cNvPr id="13" name="Picture 2" descr="C:\Users\user\Desktop\2021\Логотип 90 лет району.png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86840" y="176362"/>
            <a:ext cx="962952" cy="12278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70579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4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2980287" cy="1404174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6634718" y="218663"/>
            <a:ext cx="535799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     </a:t>
            </a:r>
            <a:endParaRPr lang="ru-RU" sz="1400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>
          <a:xfrm>
            <a:off x="10547838" y="5683983"/>
            <a:ext cx="1142245" cy="669925"/>
          </a:xfrm>
        </p:spPr>
        <p:txBody>
          <a:bodyPr/>
          <a:lstStyle/>
          <a:p>
            <a:fld id="{98320D33-CFE4-4AF6-8243-DF25613E77A4}" type="slidenum">
              <a:rPr lang="ru-RU" sz="1400" smtClean="0"/>
              <a:t>5</a:t>
            </a:fld>
            <a:endParaRPr lang="ru-RU" sz="1400" dirty="0"/>
          </a:p>
        </p:txBody>
      </p:sp>
      <p:pic>
        <p:nvPicPr>
          <p:cNvPr id="10" name="Picture 2" descr="C:\Users\user\Desktop\2021\pub_2657675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39428" y="260984"/>
            <a:ext cx="2859087" cy="882206"/>
          </a:xfrm>
          <a:prstGeom prst="rect">
            <a:avLst/>
          </a:prstGeom>
          <a:noFill/>
        </p:spPr>
      </p:pic>
      <p:pic>
        <p:nvPicPr>
          <p:cNvPr id="12" name="Picture 2"/>
          <p:cNvPicPr>
            <a:picLocks noChangeAspect="1" noChangeArrowheads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464" r="73878" b="72436"/>
          <a:stretch/>
        </p:blipFill>
        <p:spPr bwMode="auto">
          <a:xfrm>
            <a:off x="10260702" y="176362"/>
            <a:ext cx="970288" cy="896627"/>
          </a:xfrm>
          <a:prstGeom prst="ellips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13" name="Объект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87695258"/>
              </p:ext>
            </p:extLst>
          </p:nvPr>
        </p:nvGraphicFramePr>
        <p:xfrm>
          <a:off x="420787" y="1404174"/>
          <a:ext cx="11134640" cy="502429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6" r:lo="rId7" r:qs="rId8" r:cs="rId9"/>
          </a:graphicData>
        </a:graphic>
      </p:graphicFrame>
      <p:pic>
        <p:nvPicPr>
          <p:cNvPr id="14" name="Picture 2" descr="C:\Users\user\Desktop\2021\Логотип 90 лет району.png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86840" y="176362"/>
            <a:ext cx="962952" cy="12278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089568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4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2980287" cy="1404174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342843" y="1404174"/>
            <a:ext cx="97403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002060"/>
                </a:solidFill>
                <a:latin typeface="Montserrat" panose="00000500000000000000" pitchFamily="2" charset="-52"/>
              </a:rPr>
              <a:t>                        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634718" y="218663"/>
            <a:ext cx="535799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     </a:t>
            </a:r>
            <a:endParaRPr lang="ru-RU" sz="1400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691742" y="1988949"/>
            <a:ext cx="23186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 </a:t>
            </a:r>
            <a:endParaRPr lang="ru-RU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>
          <a:xfrm>
            <a:off x="10363200" y="5578475"/>
            <a:ext cx="1515208" cy="910248"/>
          </a:xfrm>
        </p:spPr>
        <p:txBody>
          <a:bodyPr/>
          <a:lstStyle/>
          <a:p>
            <a:fld id="{98320D33-CFE4-4AF6-8243-DF25613E77A4}" type="slidenum">
              <a:rPr lang="ru-RU" sz="1400" smtClean="0"/>
              <a:t>6</a:t>
            </a:fld>
            <a:endParaRPr lang="ru-RU" sz="1400" dirty="0"/>
          </a:p>
        </p:txBody>
      </p:sp>
      <p:pic>
        <p:nvPicPr>
          <p:cNvPr id="9" name="Picture 2" descr="C:\Users\user\Desktop\2021\pub_2657675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4164" y="260984"/>
            <a:ext cx="2859087" cy="882206"/>
          </a:xfrm>
          <a:prstGeom prst="rect">
            <a:avLst/>
          </a:prstGeom>
          <a:noFill/>
        </p:spPr>
      </p:pic>
      <p:pic>
        <p:nvPicPr>
          <p:cNvPr id="10" name="Picture 2"/>
          <p:cNvPicPr>
            <a:picLocks noChangeAspect="1" noChangeArrowheads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464" r="73878" b="72436"/>
          <a:stretch/>
        </p:blipFill>
        <p:spPr bwMode="auto">
          <a:xfrm>
            <a:off x="10260702" y="176362"/>
            <a:ext cx="970288" cy="896627"/>
          </a:xfrm>
          <a:prstGeom prst="ellips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11" name="Объект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39432068"/>
              </p:ext>
            </p:extLst>
          </p:nvPr>
        </p:nvGraphicFramePr>
        <p:xfrm>
          <a:off x="2611677" y="1988949"/>
          <a:ext cx="8029350" cy="397988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6" r:lo="rId7" r:qs="rId8" r:cs="rId9"/>
          </a:graphicData>
        </a:graphic>
      </p:graphicFrame>
      <p:pic>
        <p:nvPicPr>
          <p:cNvPr id="12" name="Picture 2" descr="C:\Users\user\Desktop\2021\Логотип 90 лет району.png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86840" y="176362"/>
            <a:ext cx="962952" cy="12278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841976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4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2980287" cy="1404174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5327" y="1277080"/>
            <a:ext cx="1124587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 дату направления заявления в ФСС:</a:t>
            </a:r>
            <a:endParaRPr lang="ru-RU" sz="3200" b="1" dirty="0">
              <a:solidFill>
                <a:schemeClr val="accent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634718" y="218663"/>
            <a:ext cx="535799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     </a:t>
            </a:r>
            <a:endParaRPr lang="ru-RU" sz="1400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>
          <a:xfrm>
            <a:off x="10363200" y="5578475"/>
            <a:ext cx="1550377" cy="919040"/>
          </a:xfrm>
        </p:spPr>
        <p:txBody>
          <a:bodyPr/>
          <a:lstStyle/>
          <a:p>
            <a:fld id="{98320D33-CFE4-4AF6-8243-DF25613E77A4}" type="slidenum">
              <a:rPr lang="ru-RU" sz="1400" smtClean="0"/>
              <a:t>7</a:t>
            </a:fld>
            <a:endParaRPr lang="ru-RU" sz="1400" dirty="0"/>
          </a:p>
        </p:txBody>
      </p:sp>
      <p:pic>
        <p:nvPicPr>
          <p:cNvPr id="9" name="Picture 2" descr="C:\Users\user\Desktop\2021\pub_2657675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75631" y="260984"/>
            <a:ext cx="2859087" cy="882206"/>
          </a:xfrm>
          <a:prstGeom prst="rect">
            <a:avLst/>
          </a:prstGeom>
          <a:noFill/>
        </p:spPr>
      </p:pic>
      <p:pic>
        <p:nvPicPr>
          <p:cNvPr id="10" name="Picture 2"/>
          <p:cNvPicPr>
            <a:picLocks noChangeAspect="1" noChangeArrowheads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464" r="73878" b="72436"/>
          <a:stretch/>
        </p:blipFill>
        <p:spPr bwMode="auto">
          <a:xfrm>
            <a:off x="10260702" y="176362"/>
            <a:ext cx="970288" cy="896627"/>
          </a:xfrm>
          <a:prstGeom prst="ellips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12" name="Объект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27644022"/>
              </p:ext>
            </p:extLst>
          </p:nvPr>
        </p:nvGraphicFramePr>
        <p:xfrm>
          <a:off x="318355" y="2055377"/>
          <a:ext cx="11439371" cy="46634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6" r:lo="rId7" r:qs="rId8" r:cs="rId9"/>
          </a:graphicData>
        </a:graphic>
      </p:graphicFrame>
      <p:pic>
        <p:nvPicPr>
          <p:cNvPr id="13" name="Picture 2" descr="C:\Users\user\Desktop\2021\Логотип 90 лет району.png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86840" y="176362"/>
            <a:ext cx="962952" cy="12278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932263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4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2980287" cy="1404174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6634718" y="218663"/>
            <a:ext cx="535799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     </a:t>
            </a:r>
            <a:endParaRPr lang="ru-RU" sz="1400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>
          <a:xfrm>
            <a:off x="10547838" y="5683983"/>
            <a:ext cx="1142245" cy="669925"/>
          </a:xfrm>
        </p:spPr>
        <p:txBody>
          <a:bodyPr/>
          <a:lstStyle/>
          <a:p>
            <a:fld id="{98320D33-CFE4-4AF6-8243-DF25613E77A4}" type="slidenum">
              <a:rPr lang="ru-RU" sz="1400" smtClean="0"/>
              <a:t>8</a:t>
            </a:fld>
            <a:endParaRPr lang="ru-RU" sz="1400" dirty="0"/>
          </a:p>
        </p:txBody>
      </p:sp>
      <p:pic>
        <p:nvPicPr>
          <p:cNvPr id="10" name="Picture 2" descr="C:\Users\user\Desktop\2021\pub_2657675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30741" y="260984"/>
            <a:ext cx="2859087" cy="882206"/>
          </a:xfrm>
          <a:prstGeom prst="rect">
            <a:avLst/>
          </a:prstGeom>
          <a:noFill/>
        </p:spPr>
      </p:pic>
      <p:pic>
        <p:nvPicPr>
          <p:cNvPr id="12" name="Picture 2"/>
          <p:cNvPicPr>
            <a:picLocks noChangeAspect="1" noChangeArrowheads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464" r="73878" b="72436"/>
          <a:stretch/>
        </p:blipFill>
        <p:spPr bwMode="auto">
          <a:xfrm>
            <a:off x="10260702" y="176362"/>
            <a:ext cx="970288" cy="896627"/>
          </a:xfrm>
          <a:prstGeom prst="ellips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8" name="Объект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30935421"/>
              </p:ext>
            </p:extLst>
          </p:nvPr>
        </p:nvGraphicFramePr>
        <p:xfrm>
          <a:off x="1418414" y="2295878"/>
          <a:ext cx="8928992" cy="278366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6" r:lo="rId7" r:qs="rId8" r:cs="rId9"/>
          </a:graphicData>
        </a:graphic>
      </p:graphicFrame>
      <p:sp>
        <p:nvSpPr>
          <p:cNvPr id="3" name="Прямоугольник 2"/>
          <p:cNvSpPr/>
          <p:nvPr/>
        </p:nvSpPr>
        <p:spPr>
          <a:xfrm>
            <a:off x="1027688" y="1341771"/>
            <a:ext cx="10203302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 трудоустройство </a:t>
            </a:r>
            <a:r>
              <a:rPr lang="ru-RU" sz="2800" b="1" dirty="0" smtClean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каких безработных </a:t>
            </a:r>
            <a:r>
              <a:rPr lang="ru-RU" sz="2800" b="1" dirty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граждан будет выплачиваться субсидия?</a:t>
            </a:r>
          </a:p>
        </p:txBody>
      </p:sp>
      <p:grpSp>
        <p:nvGrpSpPr>
          <p:cNvPr id="14" name="Группа 13"/>
          <p:cNvGrpSpPr/>
          <p:nvPr/>
        </p:nvGrpSpPr>
        <p:grpSpPr>
          <a:xfrm>
            <a:off x="846681" y="4987813"/>
            <a:ext cx="10471093" cy="539047"/>
            <a:chOff x="21728" y="-86008"/>
            <a:chExt cx="7742625" cy="879840"/>
          </a:xfrm>
          <a:solidFill>
            <a:schemeClr val="tx2"/>
          </a:solidFill>
        </p:grpSpPr>
        <p:sp>
          <p:nvSpPr>
            <p:cNvPr id="15" name="Скругленный прямоугольник 14"/>
            <p:cNvSpPr/>
            <p:nvPr/>
          </p:nvSpPr>
          <p:spPr>
            <a:xfrm>
              <a:off x="21728" y="-86008"/>
              <a:ext cx="7742625" cy="879840"/>
            </a:xfrm>
            <a:prstGeom prst="roundRect">
              <a:avLst/>
            </a:prstGeom>
            <a:grpFill/>
          </p:spPr>
          <p:style>
            <a:lnRef idx="2">
              <a:schemeClr val="accent6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6" name="Скругленный прямоугольник 4"/>
            <p:cNvSpPr/>
            <p:nvPr/>
          </p:nvSpPr>
          <p:spPr>
            <a:xfrm>
              <a:off x="64678" y="-43058"/>
              <a:ext cx="7656725" cy="793940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60960" tIns="60960" rIns="60960" bIns="60960" numCol="1" spcCol="1270" anchor="ctr" anchorCtr="0">
              <a:noAutofit/>
            </a:bodyPr>
            <a:lstStyle/>
            <a:p>
              <a:pPr lvl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1400" kern="1200" dirty="0" smtClean="0"/>
                <a:t>Трудоустройство работодателем безработных граждан должно быть на условиях полного рабочего дня с учетом режима рабочего времени, установленного правилами внутреннего трудового распорядка работодателя.</a:t>
              </a:r>
              <a:endParaRPr lang="ru-RU" sz="1400" kern="1200" dirty="0"/>
            </a:p>
          </p:txBody>
        </p:sp>
      </p:grpSp>
      <p:grpSp>
        <p:nvGrpSpPr>
          <p:cNvPr id="17" name="Группа 16"/>
          <p:cNvGrpSpPr/>
          <p:nvPr/>
        </p:nvGrpSpPr>
        <p:grpSpPr>
          <a:xfrm>
            <a:off x="846682" y="5661712"/>
            <a:ext cx="10471092" cy="510726"/>
            <a:chOff x="0" y="961293"/>
            <a:chExt cx="7742625" cy="879840"/>
          </a:xfrm>
          <a:solidFill>
            <a:schemeClr val="tx2"/>
          </a:solidFill>
        </p:grpSpPr>
        <p:sp>
          <p:nvSpPr>
            <p:cNvPr id="18" name="Скругленный прямоугольник 17"/>
            <p:cNvSpPr/>
            <p:nvPr/>
          </p:nvSpPr>
          <p:spPr>
            <a:xfrm>
              <a:off x="0" y="961293"/>
              <a:ext cx="7742625" cy="879840"/>
            </a:xfrm>
            <a:prstGeom prst="roundRect">
              <a:avLst/>
            </a:prstGeom>
            <a:grpFill/>
          </p:spPr>
          <p:style>
            <a:lnRef idx="2">
              <a:schemeClr val="accent6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9" name="Скругленный прямоугольник 4"/>
            <p:cNvSpPr/>
            <p:nvPr/>
          </p:nvSpPr>
          <p:spPr>
            <a:xfrm>
              <a:off x="42949" y="1167326"/>
              <a:ext cx="7656725" cy="467775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60960" tIns="60960" rIns="60960" bIns="60960" numCol="1" spcCol="1270" anchor="ctr" anchorCtr="0">
              <a:noAutofit/>
            </a:bodyPr>
            <a:lstStyle/>
            <a:p>
              <a:pPr lvl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1400" kern="1200" dirty="0" smtClean="0"/>
                <a:t>Выплата работодателем заработной платы трудоустроенным безработным гражданам должна быть в размере не ниже величины минимального размера оплаты труда, установленного Федеральным законом.</a:t>
              </a:r>
              <a:endParaRPr lang="ru-RU" sz="1400" kern="1200" dirty="0"/>
            </a:p>
          </p:txBody>
        </p:sp>
      </p:grpSp>
      <p:pic>
        <p:nvPicPr>
          <p:cNvPr id="20" name="Picture 2" descr="C:\Users\user\Desktop\2021\Логотип 90 лет району.png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86840" y="176362"/>
            <a:ext cx="962952" cy="12278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496558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4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2980287" cy="1404174"/>
          </a:xfrm>
          <a:prstGeom prst="rect">
            <a:avLst/>
          </a:prstGeom>
        </p:spPr>
      </p:pic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320D33-CFE4-4AF6-8243-DF25613E77A4}" type="slidenum">
              <a:rPr lang="ru-RU" sz="1400" smtClean="0"/>
              <a:t>9</a:t>
            </a:fld>
            <a:endParaRPr lang="ru-RU" sz="1400" dirty="0"/>
          </a:p>
        </p:txBody>
      </p:sp>
      <p:pic>
        <p:nvPicPr>
          <p:cNvPr id="9" name="Picture 2" descr="C:\Users\user\Desktop\2021\pub_2657675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47521" y="260984"/>
            <a:ext cx="2859087" cy="882206"/>
          </a:xfrm>
          <a:prstGeom prst="rect">
            <a:avLst/>
          </a:prstGeom>
          <a:noFill/>
        </p:spPr>
      </p:pic>
      <p:pic>
        <p:nvPicPr>
          <p:cNvPr id="13" name="Picture 2"/>
          <p:cNvPicPr>
            <a:picLocks noChangeAspect="1" noChangeArrowheads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464" r="73878" b="72436"/>
          <a:stretch/>
        </p:blipFill>
        <p:spPr bwMode="auto">
          <a:xfrm>
            <a:off x="10260702" y="176362"/>
            <a:ext cx="970288" cy="896627"/>
          </a:xfrm>
          <a:prstGeom prst="ellips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1998732" y="1213233"/>
            <a:ext cx="769552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b="1" dirty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Размер субсидии</a:t>
            </a:r>
          </a:p>
        </p:txBody>
      </p:sp>
      <p:graphicFrame>
        <p:nvGraphicFramePr>
          <p:cNvPr id="14" name="Объект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25278942"/>
              </p:ext>
            </p:extLst>
          </p:nvPr>
        </p:nvGraphicFramePr>
        <p:xfrm>
          <a:off x="1375646" y="2003518"/>
          <a:ext cx="9370200" cy="260007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6" r:lo="rId7" r:qs="rId8" r:cs="rId9"/>
          </a:graphicData>
        </a:graphic>
      </p:graphicFrame>
      <p:graphicFrame>
        <p:nvGraphicFramePr>
          <p:cNvPr id="15" name="Схема 14"/>
          <p:cNvGraphicFramePr/>
          <p:nvPr>
            <p:extLst>
              <p:ext uri="{D42A27DB-BD31-4B8C-83A1-F6EECF244321}">
                <p14:modId xmlns:p14="http://schemas.microsoft.com/office/powerpoint/2010/main" val="2913178809"/>
              </p:ext>
            </p:extLst>
          </p:nvPr>
        </p:nvGraphicFramePr>
        <p:xfrm>
          <a:off x="1749194" y="4992462"/>
          <a:ext cx="9247882" cy="14153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1" r:lo="rId12" r:qs="rId13" r:cs="rId14"/>
          </a:graphicData>
        </a:graphic>
      </p:graphicFrame>
      <p:pic>
        <p:nvPicPr>
          <p:cNvPr id="16" name="Picture 2" descr="C:\Users\user\Desktop\2021\Логотип 90 лет району.png"/>
          <p:cNvPicPr>
            <a:picLocks noChangeAspect="1" noChangeArrowheads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86840" y="176362"/>
            <a:ext cx="962952" cy="12278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195396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Сектор">
  <a:themeElements>
    <a:clrScheme name="Другая 1">
      <a:dk1>
        <a:sysClr val="windowText" lastClr="000000"/>
      </a:dk1>
      <a:lt1>
        <a:sysClr val="window" lastClr="FFFFFF"/>
      </a:lt1>
      <a:dk2>
        <a:srgbClr val="86C5EE"/>
      </a:dk2>
      <a:lt2>
        <a:srgbClr val="ACE9F8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Сектор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Сектор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Slice" id="{0507925B-6AC9-4358-8E18-C330545D08F8}" vid="{13FEC7C6-62A9-40C4-99D2-581AACACAA2F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2504</TotalTime>
  <Words>822</Words>
  <Application>Microsoft Office PowerPoint</Application>
  <PresentationFormat>Произвольный</PresentationFormat>
  <Paragraphs>84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Сектор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Шакуров Cалих Камилевич</dc:creator>
  <cp:lastModifiedBy>user</cp:lastModifiedBy>
  <cp:revision>177</cp:revision>
  <cp:lastPrinted>2020-12-30T05:47:25Z</cp:lastPrinted>
  <dcterms:created xsi:type="dcterms:W3CDTF">2020-12-22T12:15:44Z</dcterms:created>
  <dcterms:modified xsi:type="dcterms:W3CDTF">2021-04-09T05:58:14Z</dcterms:modified>
</cp:coreProperties>
</file>